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4" r:id="rId3"/>
  </p:sldMasterIdLst>
  <p:notesMasterIdLst>
    <p:notesMasterId r:id="rId14"/>
  </p:notesMasterIdLst>
  <p:sldIdLst>
    <p:sldId id="310" r:id="rId4"/>
    <p:sldId id="335" r:id="rId5"/>
    <p:sldId id="321" r:id="rId6"/>
    <p:sldId id="328" r:id="rId7"/>
    <p:sldId id="323" r:id="rId8"/>
    <p:sldId id="338" r:id="rId9"/>
    <p:sldId id="329" r:id="rId10"/>
    <p:sldId id="331" r:id="rId11"/>
    <p:sldId id="336" r:id="rId12"/>
    <p:sldId id="337" r:id="rId13"/>
  </p:sldIdLst>
  <p:sldSz cx="9144000" cy="6858000" type="screen4x3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6" autoAdjust="0"/>
    <p:restoredTop sz="86449" autoAdjust="0"/>
  </p:normalViewPr>
  <p:slideViewPr>
    <p:cSldViewPr>
      <p:cViewPr varScale="1">
        <p:scale>
          <a:sx n="64" d="100"/>
          <a:sy n="64" d="100"/>
        </p:scale>
        <p:origin x="92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21827F-32B2-4339-991E-F4919E82A364}" type="doc">
      <dgm:prSet loTypeId="urn:microsoft.com/office/officeart/2005/8/layout/vList4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s-PE"/>
        </a:p>
      </dgm:t>
    </dgm:pt>
    <dgm:pt modelId="{B375F048-6541-4D80-BB9D-A33D37029C5D}">
      <dgm:prSet phldrT="[Texto]"/>
      <dgm:spPr/>
      <dgm:t>
        <a:bodyPr/>
        <a:lstStyle/>
        <a:p>
          <a:pPr algn="l"/>
          <a:r>
            <a:rPr lang="es-PE" sz="1900" b="1" dirty="0" smtClean="0">
              <a:solidFill>
                <a:srgbClr val="002060"/>
              </a:solidFill>
            </a:rPr>
            <a:t>REUNIONES DE AULA</a:t>
          </a:r>
          <a:endParaRPr lang="es-PE" sz="1900" b="1" dirty="0">
            <a:solidFill>
              <a:srgbClr val="002060"/>
            </a:solidFill>
          </a:endParaRPr>
        </a:p>
      </dgm:t>
    </dgm:pt>
    <dgm:pt modelId="{830ADFA8-C3CC-40B6-BEE4-327DDD59AAC9}" type="parTrans" cxnId="{9676669A-8231-42DC-811E-2C53D3AB41A2}">
      <dgm:prSet/>
      <dgm:spPr/>
      <dgm:t>
        <a:bodyPr/>
        <a:lstStyle/>
        <a:p>
          <a:endParaRPr lang="es-PE"/>
        </a:p>
      </dgm:t>
    </dgm:pt>
    <dgm:pt modelId="{E40AA4B5-94F8-4D98-B0EA-CCCAE8215815}" type="sibTrans" cxnId="{9676669A-8231-42DC-811E-2C53D3AB41A2}">
      <dgm:prSet/>
      <dgm:spPr/>
      <dgm:t>
        <a:bodyPr/>
        <a:lstStyle/>
        <a:p>
          <a:endParaRPr lang="es-PE"/>
        </a:p>
      </dgm:t>
    </dgm:pt>
    <dgm:pt modelId="{4D8C08C2-18D6-41D3-B70C-9A62DEC2AACA}">
      <dgm:prSet phldrT="[Texto]" custT="1"/>
      <dgm:spPr/>
      <dgm:t>
        <a:bodyPr/>
        <a:lstStyle/>
        <a:p>
          <a:pPr algn="just"/>
          <a:r>
            <a:rPr lang="es-PE" sz="1400" b="1" dirty="0" smtClean="0">
              <a:solidFill>
                <a:srgbClr val="002060"/>
              </a:solidFill>
            </a:rPr>
            <a:t>Son reuniones que el tutor (a) realiza con los padres y madres de la sección a su cargo para orientar el trabajo articulado con ellos  sobre la educación de sus hijos.</a:t>
          </a:r>
          <a:endParaRPr lang="es-PE" sz="1400" b="1" dirty="0">
            <a:solidFill>
              <a:srgbClr val="002060"/>
            </a:solidFill>
          </a:endParaRPr>
        </a:p>
      </dgm:t>
    </dgm:pt>
    <dgm:pt modelId="{C087E942-A38D-478A-BAAE-4A33664142D2}" type="parTrans" cxnId="{23DF75EF-3F20-41B7-9026-450A9A2E2DE9}">
      <dgm:prSet/>
      <dgm:spPr/>
      <dgm:t>
        <a:bodyPr/>
        <a:lstStyle/>
        <a:p>
          <a:endParaRPr lang="es-PE"/>
        </a:p>
      </dgm:t>
    </dgm:pt>
    <dgm:pt modelId="{B164B2B2-68C6-4589-BB13-BFA0C2362360}" type="sibTrans" cxnId="{23DF75EF-3F20-41B7-9026-450A9A2E2DE9}">
      <dgm:prSet/>
      <dgm:spPr/>
      <dgm:t>
        <a:bodyPr/>
        <a:lstStyle/>
        <a:p>
          <a:endParaRPr lang="es-PE"/>
        </a:p>
      </dgm:t>
    </dgm:pt>
    <dgm:pt modelId="{2F1A4313-4836-43DF-9140-D74EC3CDB9D6}">
      <dgm:prSet phldrT="[Texto]" custT="1"/>
      <dgm:spPr/>
      <dgm:t>
        <a:bodyPr/>
        <a:lstStyle/>
        <a:p>
          <a:pPr algn="just"/>
          <a:r>
            <a:rPr lang="es-PE" sz="1400" b="1" dirty="0" smtClean="0">
              <a:solidFill>
                <a:srgbClr val="002060"/>
              </a:solidFill>
            </a:rPr>
            <a:t>En estas reuniones se brinda información sobre el proceso de desarrollo de  los estudiantes en sus diferentes aspectos (académico, afectivo, social, etc.)</a:t>
          </a:r>
          <a:endParaRPr lang="es-PE" sz="1400" b="1" dirty="0">
            <a:solidFill>
              <a:srgbClr val="002060"/>
            </a:solidFill>
          </a:endParaRPr>
        </a:p>
      </dgm:t>
    </dgm:pt>
    <dgm:pt modelId="{7368FA99-8829-4456-A5D5-9EE4E3C39BE2}" type="parTrans" cxnId="{48399AF2-3139-4804-8E14-DB5DB1AFDB66}">
      <dgm:prSet/>
      <dgm:spPr/>
      <dgm:t>
        <a:bodyPr/>
        <a:lstStyle/>
        <a:p>
          <a:endParaRPr lang="es-PE"/>
        </a:p>
      </dgm:t>
    </dgm:pt>
    <dgm:pt modelId="{5747D5B7-3C76-4A99-8CD3-E94666C5F8EE}" type="sibTrans" cxnId="{48399AF2-3139-4804-8E14-DB5DB1AFDB66}">
      <dgm:prSet/>
      <dgm:spPr/>
      <dgm:t>
        <a:bodyPr/>
        <a:lstStyle/>
        <a:p>
          <a:endParaRPr lang="es-PE"/>
        </a:p>
      </dgm:t>
    </dgm:pt>
    <dgm:pt modelId="{14496E93-C3E3-4053-AEA2-CA85047C067C}">
      <dgm:prSet phldrT="[Texto]"/>
      <dgm:spPr/>
      <dgm:t>
        <a:bodyPr/>
        <a:lstStyle/>
        <a:p>
          <a:r>
            <a:rPr lang="es-PE" sz="2100" b="1" dirty="0" smtClean="0">
              <a:solidFill>
                <a:srgbClr val="002060"/>
              </a:solidFill>
            </a:rPr>
            <a:t>ESCUELA DE PADRES</a:t>
          </a:r>
          <a:endParaRPr lang="es-PE" sz="2100" b="1" dirty="0">
            <a:solidFill>
              <a:srgbClr val="002060"/>
            </a:solidFill>
          </a:endParaRPr>
        </a:p>
      </dgm:t>
    </dgm:pt>
    <dgm:pt modelId="{6744092C-417C-46AB-A0C6-FE6DF2CD22CE}" type="parTrans" cxnId="{6F6C45F1-5F63-49CB-8CF4-0AFE35E9DEDD}">
      <dgm:prSet/>
      <dgm:spPr/>
      <dgm:t>
        <a:bodyPr/>
        <a:lstStyle/>
        <a:p>
          <a:endParaRPr lang="es-PE"/>
        </a:p>
      </dgm:t>
    </dgm:pt>
    <dgm:pt modelId="{4DBB42B2-2F45-4ECE-9E6F-6CA444700ACB}" type="sibTrans" cxnId="{6F6C45F1-5F63-49CB-8CF4-0AFE35E9DEDD}">
      <dgm:prSet/>
      <dgm:spPr/>
      <dgm:t>
        <a:bodyPr/>
        <a:lstStyle/>
        <a:p>
          <a:endParaRPr lang="es-PE"/>
        </a:p>
      </dgm:t>
    </dgm:pt>
    <dgm:pt modelId="{48D66306-08C2-4D2D-B587-4B6A5486CBB4}">
      <dgm:prSet phldrT="[Texto]" custT="1"/>
      <dgm:spPr/>
      <dgm:t>
        <a:bodyPr/>
        <a:lstStyle/>
        <a:p>
          <a:r>
            <a:rPr lang="es-PE" sz="1400" b="1" dirty="0" smtClean="0">
              <a:solidFill>
                <a:srgbClr val="002060"/>
              </a:solidFill>
            </a:rPr>
            <a:t>Conjunto de jornadas formativas organizadas por la institución educativa para favorecer el desarrollo integral de los estudiantes.</a:t>
          </a:r>
          <a:endParaRPr lang="es-PE" sz="1400" b="1" dirty="0">
            <a:solidFill>
              <a:srgbClr val="002060"/>
            </a:solidFill>
          </a:endParaRPr>
        </a:p>
      </dgm:t>
    </dgm:pt>
    <dgm:pt modelId="{AEB2B290-193B-4F90-B986-DD53249358C8}" type="parTrans" cxnId="{35177EA2-B403-44C3-AC8F-63FD3581EFB2}">
      <dgm:prSet/>
      <dgm:spPr/>
      <dgm:t>
        <a:bodyPr/>
        <a:lstStyle/>
        <a:p>
          <a:endParaRPr lang="es-PE"/>
        </a:p>
      </dgm:t>
    </dgm:pt>
    <dgm:pt modelId="{6D1241D2-D9A4-437E-BEBB-3FBBFD3C628A}" type="sibTrans" cxnId="{35177EA2-B403-44C3-AC8F-63FD3581EFB2}">
      <dgm:prSet/>
      <dgm:spPr/>
      <dgm:t>
        <a:bodyPr/>
        <a:lstStyle/>
        <a:p>
          <a:endParaRPr lang="es-PE"/>
        </a:p>
      </dgm:t>
    </dgm:pt>
    <dgm:pt modelId="{DE8002E4-8959-45A2-B446-8EC03659DF90}">
      <dgm:prSet phldrT="[Texto]" custT="1"/>
      <dgm:spPr/>
      <dgm:t>
        <a:bodyPr/>
        <a:lstStyle/>
        <a:p>
          <a:r>
            <a:rPr lang="es-PE" sz="1400" b="1" dirty="0" smtClean="0">
              <a:solidFill>
                <a:srgbClr val="002060"/>
              </a:solidFill>
            </a:rPr>
            <a:t>Estas actividades formativas suponen una planificación previa, en base al diagnóstico de las necesidades de orientación de los estudiantes.</a:t>
          </a:r>
          <a:endParaRPr lang="es-PE" sz="1400" b="1" dirty="0">
            <a:solidFill>
              <a:srgbClr val="002060"/>
            </a:solidFill>
          </a:endParaRPr>
        </a:p>
      </dgm:t>
    </dgm:pt>
    <dgm:pt modelId="{22C947C2-DE3A-444F-A175-5A4A09EBDBA0}" type="parTrans" cxnId="{BA3398B3-4FFA-4762-9D30-3B47A2C7C75C}">
      <dgm:prSet/>
      <dgm:spPr/>
      <dgm:t>
        <a:bodyPr/>
        <a:lstStyle/>
        <a:p>
          <a:endParaRPr lang="es-PE"/>
        </a:p>
      </dgm:t>
    </dgm:pt>
    <dgm:pt modelId="{8F968075-FF38-4C27-8A55-976A47BEB083}" type="sibTrans" cxnId="{BA3398B3-4FFA-4762-9D30-3B47A2C7C75C}">
      <dgm:prSet/>
      <dgm:spPr/>
      <dgm:t>
        <a:bodyPr/>
        <a:lstStyle/>
        <a:p>
          <a:endParaRPr lang="es-PE"/>
        </a:p>
      </dgm:t>
    </dgm:pt>
    <dgm:pt modelId="{A1626472-065C-4F0D-B48E-25CB5C061040}">
      <dgm:prSet phldrT="[Texto]" custT="1"/>
      <dgm:spPr/>
      <dgm:t>
        <a:bodyPr/>
        <a:lstStyle/>
        <a:p>
          <a:r>
            <a:rPr lang="es-PE" sz="2100" b="1" dirty="0" smtClean="0">
              <a:solidFill>
                <a:srgbClr val="002060"/>
              </a:solidFill>
            </a:rPr>
            <a:t>ENTREVISTAS INDIVIDUALES</a:t>
          </a:r>
        </a:p>
        <a:p>
          <a:r>
            <a:rPr lang="es-PE" sz="2100" b="1" dirty="0" smtClean="0">
              <a:solidFill>
                <a:srgbClr val="002060"/>
              </a:solidFill>
            </a:rPr>
            <a:t>. </a:t>
          </a:r>
          <a:r>
            <a:rPr lang="es-PE" sz="1400" b="1" dirty="0" smtClean="0">
              <a:solidFill>
                <a:srgbClr val="002060"/>
              </a:solidFill>
            </a:rPr>
            <a:t>Se realizan a solicitud del tutor (a), de algún docente o del propio padre o madre de familia.</a:t>
          </a:r>
          <a:endParaRPr lang="es-PE" sz="2100" b="1" dirty="0">
            <a:solidFill>
              <a:srgbClr val="002060"/>
            </a:solidFill>
          </a:endParaRPr>
        </a:p>
      </dgm:t>
    </dgm:pt>
    <dgm:pt modelId="{EA172F1E-DE30-4DC6-83D4-8A90BEDAF59B}" type="parTrans" cxnId="{3DB63954-7F68-4EA9-99BB-56D46F16ABB2}">
      <dgm:prSet/>
      <dgm:spPr/>
      <dgm:t>
        <a:bodyPr/>
        <a:lstStyle/>
        <a:p>
          <a:endParaRPr lang="es-PE"/>
        </a:p>
      </dgm:t>
    </dgm:pt>
    <dgm:pt modelId="{D72C6875-CCB5-4FED-BD5D-ED6411FDDB3B}" type="sibTrans" cxnId="{3DB63954-7F68-4EA9-99BB-56D46F16ABB2}">
      <dgm:prSet/>
      <dgm:spPr/>
      <dgm:t>
        <a:bodyPr/>
        <a:lstStyle/>
        <a:p>
          <a:endParaRPr lang="es-PE"/>
        </a:p>
      </dgm:t>
    </dgm:pt>
    <dgm:pt modelId="{7E39743E-5841-4A02-9954-85C9591CD642}">
      <dgm:prSet phldrT="[Texto]" custT="1"/>
      <dgm:spPr/>
      <dgm:t>
        <a:bodyPr/>
        <a:lstStyle/>
        <a:p>
          <a:r>
            <a:rPr lang="es-PE" sz="1400" b="1" dirty="0" smtClean="0">
              <a:solidFill>
                <a:srgbClr val="002060"/>
              </a:solidFill>
            </a:rPr>
            <a:t>Brindan orientación en casos específicos.</a:t>
          </a:r>
          <a:endParaRPr lang="es-PE" sz="1400" b="1" dirty="0">
            <a:solidFill>
              <a:srgbClr val="002060"/>
            </a:solidFill>
          </a:endParaRPr>
        </a:p>
      </dgm:t>
    </dgm:pt>
    <dgm:pt modelId="{B54D9993-A177-48BA-A211-C02D065066D6}" type="parTrans" cxnId="{7798F4E3-A5B4-4E31-A6B9-6A3B577A3AF7}">
      <dgm:prSet/>
      <dgm:spPr/>
      <dgm:t>
        <a:bodyPr/>
        <a:lstStyle/>
        <a:p>
          <a:endParaRPr lang="es-PE"/>
        </a:p>
      </dgm:t>
    </dgm:pt>
    <dgm:pt modelId="{E53CAFB1-E6B9-46BE-879C-F92ABF85D0A7}" type="sibTrans" cxnId="{7798F4E3-A5B4-4E31-A6B9-6A3B577A3AF7}">
      <dgm:prSet/>
      <dgm:spPr/>
      <dgm:t>
        <a:bodyPr/>
        <a:lstStyle/>
        <a:p>
          <a:endParaRPr lang="es-PE"/>
        </a:p>
      </dgm:t>
    </dgm:pt>
    <dgm:pt modelId="{1958EEFA-6A26-4ED2-AF68-C1F248BEF9A6}">
      <dgm:prSet phldrT="[Texto]" custT="1"/>
      <dgm:spPr/>
      <dgm:t>
        <a:bodyPr/>
        <a:lstStyle/>
        <a:p>
          <a:r>
            <a:rPr lang="es-PE" sz="1400" b="1" dirty="0" smtClean="0">
              <a:solidFill>
                <a:srgbClr val="002060"/>
              </a:solidFill>
            </a:rPr>
            <a:t>Cada tutor dispone de una hora semanal para la atención de PPFF.</a:t>
          </a:r>
          <a:endParaRPr lang="es-PE" sz="1400" b="1" dirty="0">
            <a:solidFill>
              <a:srgbClr val="002060"/>
            </a:solidFill>
          </a:endParaRPr>
        </a:p>
      </dgm:t>
    </dgm:pt>
    <dgm:pt modelId="{9408E308-7897-48F2-8B0D-3A252E9FCCF8}" type="parTrans" cxnId="{3C7DCFD4-7C95-47F0-BB17-90847C2BA692}">
      <dgm:prSet/>
      <dgm:spPr/>
      <dgm:t>
        <a:bodyPr/>
        <a:lstStyle/>
        <a:p>
          <a:endParaRPr lang="es-PE"/>
        </a:p>
      </dgm:t>
    </dgm:pt>
    <dgm:pt modelId="{1797FB1D-7126-4A6A-882B-7AB7B4CEE99C}" type="sibTrans" cxnId="{3C7DCFD4-7C95-47F0-BB17-90847C2BA692}">
      <dgm:prSet/>
      <dgm:spPr/>
      <dgm:t>
        <a:bodyPr/>
        <a:lstStyle/>
        <a:p>
          <a:endParaRPr lang="es-PE"/>
        </a:p>
      </dgm:t>
    </dgm:pt>
    <dgm:pt modelId="{0ECC3EEA-4BF2-4327-A37A-C4CFEBD89F55}" type="pres">
      <dgm:prSet presAssocID="{8621827F-32B2-4339-991E-F4919E82A36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F513A804-DBDA-4255-A21B-81E5FBFAD073}" type="pres">
      <dgm:prSet presAssocID="{B375F048-6541-4D80-BB9D-A33D37029C5D}" presName="comp" presStyleCnt="0"/>
      <dgm:spPr/>
      <dgm:t>
        <a:bodyPr/>
        <a:lstStyle/>
        <a:p>
          <a:endParaRPr lang="es-PE"/>
        </a:p>
      </dgm:t>
    </dgm:pt>
    <dgm:pt modelId="{229578E7-1053-4FD0-8145-3D515E2F2B9C}" type="pres">
      <dgm:prSet presAssocID="{B375F048-6541-4D80-BB9D-A33D37029C5D}" presName="box" presStyleLbl="node1" presStyleIdx="0" presStyleCnt="3" custLinFactNeighborX="535" custLinFactNeighborY="1117"/>
      <dgm:spPr/>
      <dgm:t>
        <a:bodyPr/>
        <a:lstStyle/>
        <a:p>
          <a:endParaRPr lang="es-PE"/>
        </a:p>
      </dgm:t>
    </dgm:pt>
    <dgm:pt modelId="{83F4173F-28BF-4D7D-ACAD-4688E3112D1B}" type="pres">
      <dgm:prSet presAssocID="{B375F048-6541-4D80-BB9D-A33D37029C5D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96B5EB11-3D3B-47AB-A33C-7EE35CC246B3}" type="pres">
      <dgm:prSet presAssocID="{B375F048-6541-4D80-BB9D-A33D37029C5D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03CB6AA8-08A5-46A4-A284-28458178833C}" type="pres">
      <dgm:prSet presAssocID="{E40AA4B5-94F8-4D98-B0EA-CCCAE8215815}" presName="spacer" presStyleCnt="0"/>
      <dgm:spPr/>
      <dgm:t>
        <a:bodyPr/>
        <a:lstStyle/>
        <a:p>
          <a:endParaRPr lang="es-PE"/>
        </a:p>
      </dgm:t>
    </dgm:pt>
    <dgm:pt modelId="{F5D92659-A46A-4375-96F4-C914CE4A83C5}" type="pres">
      <dgm:prSet presAssocID="{14496E93-C3E3-4053-AEA2-CA85047C067C}" presName="comp" presStyleCnt="0"/>
      <dgm:spPr/>
      <dgm:t>
        <a:bodyPr/>
        <a:lstStyle/>
        <a:p>
          <a:endParaRPr lang="es-PE"/>
        </a:p>
      </dgm:t>
    </dgm:pt>
    <dgm:pt modelId="{A0C20B12-4360-4608-865D-F38CC0F11DBF}" type="pres">
      <dgm:prSet presAssocID="{14496E93-C3E3-4053-AEA2-CA85047C067C}" presName="box" presStyleLbl="node1" presStyleIdx="1" presStyleCnt="3"/>
      <dgm:spPr/>
      <dgm:t>
        <a:bodyPr/>
        <a:lstStyle/>
        <a:p>
          <a:endParaRPr lang="es-PE"/>
        </a:p>
      </dgm:t>
    </dgm:pt>
    <dgm:pt modelId="{DBF84F2C-9484-4A6A-91AF-465CC905725E}" type="pres">
      <dgm:prSet presAssocID="{14496E93-C3E3-4053-AEA2-CA85047C067C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E72E3983-B250-4C3E-9F78-26A0E623BA0B}" type="pres">
      <dgm:prSet presAssocID="{14496E93-C3E3-4053-AEA2-CA85047C067C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4C4997DB-4478-4415-94E4-908F43CB8991}" type="pres">
      <dgm:prSet presAssocID="{4DBB42B2-2F45-4ECE-9E6F-6CA444700ACB}" presName="spacer" presStyleCnt="0"/>
      <dgm:spPr/>
      <dgm:t>
        <a:bodyPr/>
        <a:lstStyle/>
        <a:p>
          <a:endParaRPr lang="es-PE"/>
        </a:p>
      </dgm:t>
    </dgm:pt>
    <dgm:pt modelId="{9127A8B9-52F7-4561-8BA7-6C4AF37E5382}" type="pres">
      <dgm:prSet presAssocID="{A1626472-065C-4F0D-B48E-25CB5C061040}" presName="comp" presStyleCnt="0"/>
      <dgm:spPr/>
      <dgm:t>
        <a:bodyPr/>
        <a:lstStyle/>
        <a:p>
          <a:endParaRPr lang="es-PE"/>
        </a:p>
      </dgm:t>
    </dgm:pt>
    <dgm:pt modelId="{DF74E2E6-D0BB-4D1C-A824-7C1C04A01B5B}" type="pres">
      <dgm:prSet presAssocID="{A1626472-065C-4F0D-B48E-25CB5C061040}" presName="box" presStyleLbl="node1" presStyleIdx="2" presStyleCnt="3"/>
      <dgm:spPr/>
      <dgm:t>
        <a:bodyPr/>
        <a:lstStyle/>
        <a:p>
          <a:endParaRPr lang="es-PE"/>
        </a:p>
      </dgm:t>
    </dgm:pt>
    <dgm:pt modelId="{29592571-E0D8-42B1-AA4D-078C497E26A5}" type="pres">
      <dgm:prSet presAssocID="{A1626472-065C-4F0D-B48E-25CB5C061040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23D9A076-1AEC-4FE3-94AE-6760B01D3FC8}" type="pres">
      <dgm:prSet presAssocID="{A1626472-065C-4F0D-B48E-25CB5C061040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1AB80682-E726-4004-8812-794443E725B2}" type="presOf" srcId="{DE8002E4-8959-45A2-B446-8EC03659DF90}" destId="{E72E3983-B250-4C3E-9F78-26A0E623BA0B}" srcOrd="1" destOrd="2" presId="urn:microsoft.com/office/officeart/2005/8/layout/vList4"/>
    <dgm:cxn modelId="{470C1836-1B05-446F-8185-BACFDD67B008}" type="presOf" srcId="{7E39743E-5841-4A02-9954-85C9591CD642}" destId="{DF74E2E6-D0BB-4D1C-A824-7C1C04A01B5B}" srcOrd="0" destOrd="1" presId="urn:microsoft.com/office/officeart/2005/8/layout/vList4"/>
    <dgm:cxn modelId="{A8F5E739-565F-4AD1-8D4F-B08E8F66B9FB}" type="presOf" srcId="{48D66306-08C2-4D2D-B587-4B6A5486CBB4}" destId="{A0C20B12-4360-4608-865D-F38CC0F11DBF}" srcOrd="0" destOrd="1" presId="urn:microsoft.com/office/officeart/2005/8/layout/vList4"/>
    <dgm:cxn modelId="{2BE7594D-826D-40C4-BAD1-F236FD4CB0AF}" type="presOf" srcId="{14496E93-C3E3-4053-AEA2-CA85047C067C}" destId="{A0C20B12-4360-4608-865D-F38CC0F11DBF}" srcOrd="0" destOrd="0" presId="urn:microsoft.com/office/officeart/2005/8/layout/vList4"/>
    <dgm:cxn modelId="{35177EA2-B403-44C3-AC8F-63FD3581EFB2}" srcId="{14496E93-C3E3-4053-AEA2-CA85047C067C}" destId="{48D66306-08C2-4D2D-B587-4B6A5486CBB4}" srcOrd="0" destOrd="0" parTransId="{AEB2B290-193B-4F90-B986-DD53249358C8}" sibTransId="{6D1241D2-D9A4-437E-BEBB-3FBBFD3C628A}"/>
    <dgm:cxn modelId="{880F277E-02D2-46D5-B8BC-7017CB9D8C84}" type="presOf" srcId="{4D8C08C2-18D6-41D3-B70C-9A62DEC2AACA}" destId="{229578E7-1053-4FD0-8145-3D515E2F2B9C}" srcOrd="0" destOrd="1" presId="urn:microsoft.com/office/officeart/2005/8/layout/vList4"/>
    <dgm:cxn modelId="{6584824C-C638-47CF-87DF-89EB4AA61F2A}" type="presOf" srcId="{B375F048-6541-4D80-BB9D-A33D37029C5D}" destId="{229578E7-1053-4FD0-8145-3D515E2F2B9C}" srcOrd="0" destOrd="0" presId="urn:microsoft.com/office/officeart/2005/8/layout/vList4"/>
    <dgm:cxn modelId="{BA3398B3-4FFA-4762-9D30-3B47A2C7C75C}" srcId="{14496E93-C3E3-4053-AEA2-CA85047C067C}" destId="{DE8002E4-8959-45A2-B446-8EC03659DF90}" srcOrd="1" destOrd="0" parTransId="{22C947C2-DE3A-444F-A175-5A4A09EBDBA0}" sibTransId="{8F968075-FF38-4C27-8A55-976A47BEB083}"/>
    <dgm:cxn modelId="{54184D0D-1E52-4570-A0B5-6EDD51A2FFBB}" type="presOf" srcId="{1958EEFA-6A26-4ED2-AF68-C1F248BEF9A6}" destId="{DF74E2E6-D0BB-4D1C-A824-7C1C04A01B5B}" srcOrd="0" destOrd="2" presId="urn:microsoft.com/office/officeart/2005/8/layout/vList4"/>
    <dgm:cxn modelId="{252DCC98-8940-4101-A6EE-7F4A83AFEFB4}" type="presOf" srcId="{A1626472-065C-4F0D-B48E-25CB5C061040}" destId="{23D9A076-1AEC-4FE3-94AE-6760B01D3FC8}" srcOrd="1" destOrd="0" presId="urn:microsoft.com/office/officeart/2005/8/layout/vList4"/>
    <dgm:cxn modelId="{23DF75EF-3F20-41B7-9026-450A9A2E2DE9}" srcId="{B375F048-6541-4D80-BB9D-A33D37029C5D}" destId="{4D8C08C2-18D6-41D3-B70C-9A62DEC2AACA}" srcOrd="0" destOrd="0" parTransId="{C087E942-A38D-478A-BAAE-4A33664142D2}" sibTransId="{B164B2B2-68C6-4589-BB13-BFA0C2362360}"/>
    <dgm:cxn modelId="{48399AF2-3139-4804-8E14-DB5DB1AFDB66}" srcId="{B375F048-6541-4D80-BB9D-A33D37029C5D}" destId="{2F1A4313-4836-43DF-9140-D74EC3CDB9D6}" srcOrd="1" destOrd="0" parTransId="{7368FA99-8829-4456-A5D5-9EE4E3C39BE2}" sibTransId="{5747D5B7-3C76-4A99-8CD3-E94666C5F8EE}"/>
    <dgm:cxn modelId="{697BB756-2422-43AA-B9DE-A17B67B95FF7}" type="presOf" srcId="{8621827F-32B2-4339-991E-F4919E82A364}" destId="{0ECC3EEA-4BF2-4327-A37A-C4CFEBD89F55}" srcOrd="0" destOrd="0" presId="urn:microsoft.com/office/officeart/2005/8/layout/vList4"/>
    <dgm:cxn modelId="{D551A68D-7D10-47C0-A8BA-EAC48A0E61CC}" type="presOf" srcId="{4D8C08C2-18D6-41D3-B70C-9A62DEC2AACA}" destId="{96B5EB11-3D3B-47AB-A33C-7EE35CC246B3}" srcOrd="1" destOrd="1" presId="urn:microsoft.com/office/officeart/2005/8/layout/vList4"/>
    <dgm:cxn modelId="{9858E9EB-48D8-43E0-9993-F06482ACA729}" type="presOf" srcId="{48D66306-08C2-4D2D-B587-4B6A5486CBB4}" destId="{E72E3983-B250-4C3E-9F78-26A0E623BA0B}" srcOrd="1" destOrd="1" presId="urn:microsoft.com/office/officeart/2005/8/layout/vList4"/>
    <dgm:cxn modelId="{84142B0D-7E48-40DD-9747-1B1420EE4397}" type="presOf" srcId="{B375F048-6541-4D80-BB9D-A33D37029C5D}" destId="{96B5EB11-3D3B-47AB-A33C-7EE35CC246B3}" srcOrd="1" destOrd="0" presId="urn:microsoft.com/office/officeart/2005/8/layout/vList4"/>
    <dgm:cxn modelId="{165291D5-DEB5-4930-8B01-CE8ED784C9E5}" type="presOf" srcId="{14496E93-C3E3-4053-AEA2-CA85047C067C}" destId="{E72E3983-B250-4C3E-9F78-26A0E623BA0B}" srcOrd="1" destOrd="0" presId="urn:microsoft.com/office/officeart/2005/8/layout/vList4"/>
    <dgm:cxn modelId="{2F5B5224-9728-4BF9-861A-36C0F35526FD}" type="presOf" srcId="{2F1A4313-4836-43DF-9140-D74EC3CDB9D6}" destId="{96B5EB11-3D3B-47AB-A33C-7EE35CC246B3}" srcOrd="1" destOrd="2" presId="urn:microsoft.com/office/officeart/2005/8/layout/vList4"/>
    <dgm:cxn modelId="{C6D0F7CB-07A3-434F-B182-8AAD57FDA6F3}" type="presOf" srcId="{1958EEFA-6A26-4ED2-AF68-C1F248BEF9A6}" destId="{23D9A076-1AEC-4FE3-94AE-6760B01D3FC8}" srcOrd="1" destOrd="2" presId="urn:microsoft.com/office/officeart/2005/8/layout/vList4"/>
    <dgm:cxn modelId="{063E229F-A76F-4901-8891-E70323E8CD9A}" type="presOf" srcId="{7E39743E-5841-4A02-9954-85C9591CD642}" destId="{23D9A076-1AEC-4FE3-94AE-6760B01D3FC8}" srcOrd="1" destOrd="1" presId="urn:microsoft.com/office/officeart/2005/8/layout/vList4"/>
    <dgm:cxn modelId="{3C7DCFD4-7C95-47F0-BB17-90847C2BA692}" srcId="{A1626472-065C-4F0D-B48E-25CB5C061040}" destId="{1958EEFA-6A26-4ED2-AF68-C1F248BEF9A6}" srcOrd="1" destOrd="0" parTransId="{9408E308-7897-48F2-8B0D-3A252E9FCCF8}" sibTransId="{1797FB1D-7126-4A6A-882B-7AB7B4CEE99C}"/>
    <dgm:cxn modelId="{A6EFB7FF-6587-4FAF-816A-124B96752825}" type="presOf" srcId="{DE8002E4-8959-45A2-B446-8EC03659DF90}" destId="{A0C20B12-4360-4608-865D-F38CC0F11DBF}" srcOrd="0" destOrd="2" presId="urn:microsoft.com/office/officeart/2005/8/layout/vList4"/>
    <dgm:cxn modelId="{6F6C45F1-5F63-49CB-8CF4-0AFE35E9DEDD}" srcId="{8621827F-32B2-4339-991E-F4919E82A364}" destId="{14496E93-C3E3-4053-AEA2-CA85047C067C}" srcOrd="1" destOrd="0" parTransId="{6744092C-417C-46AB-A0C6-FE6DF2CD22CE}" sibTransId="{4DBB42B2-2F45-4ECE-9E6F-6CA444700ACB}"/>
    <dgm:cxn modelId="{3DB63954-7F68-4EA9-99BB-56D46F16ABB2}" srcId="{8621827F-32B2-4339-991E-F4919E82A364}" destId="{A1626472-065C-4F0D-B48E-25CB5C061040}" srcOrd="2" destOrd="0" parTransId="{EA172F1E-DE30-4DC6-83D4-8A90BEDAF59B}" sibTransId="{D72C6875-CCB5-4FED-BD5D-ED6411FDDB3B}"/>
    <dgm:cxn modelId="{A22E0326-D352-4893-AFE6-4F37E4B6FF01}" type="presOf" srcId="{2F1A4313-4836-43DF-9140-D74EC3CDB9D6}" destId="{229578E7-1053-4FD0-8145-3D515E2F2B9C}" srcOrd="0" destOrd="2" presId="urn:microsoft.com/office/officeart/2005/8/layout/vList4"/>
    <dgm:cxn modelId="{9676669A-8231-42DC-811E-2C53D3AB41A2}" srcId="{8621827F-32B2-4339-991E-F4919E82A364}" destId="{B375F048-6541-4D80-BB9D-A33D37029C5D}" srcOrd="0" destOrd="0" parTransId="{830ADFA8-C3CC-40B6-BEE4-327DDD59AAC9}" sibTransId="{E40AA4B5-94F8-4D98-B0EA-CCCAE8215815}"/>
    <dgm:cxn modelId="{7798F4E3-A5B4-4E31-A6B9-6A3B577A3AF7}" srcId="{A1626472-065C-4F0D-B48E-25CB5C061040}" destId="{7E39743E-5841-4A02-9954-85C9591CD642}" srcOrd="0" destOrd="0" parTransId="{B54D9993-A177-48BA-A211-C02D065066D6}" sibTransId="{E53CAFB1-E6B9-46BE-879C-F92ABF85D0A7}"/>
    <dgm:cxn modelId="{B26BD354-3295-45A3-B912-B0F9DB9DCBA1}" type="presOf" srcId="{A1626472-065C-4F0D-B48E-25CB5C061040}" destId="{DF74E2E6-D0BB-4D1C-A824-7C1C04A01B5B}" srcOrd="0" destOrd="0" presId="urn:microsoft.com/office/officeart/2005/8/layout/vList4"/>
    <dgm:cxn modelId="{1E3ED0D3-47A9-41B5-92B9-02EE6B7A56D9}" type="presParOf" srcId="{0ECC3EEA-4BF2-4327-A37A-C4CFEBD89F55}" destId="{F513A804-DBDA-4255-A21B-81E5FBFAD073}" srcOrd="0" destOrd="0" presId="urn:microsoft.com/office/officeart/2005/8/layout/vList4"/>
    <dgm:cxn modelId="{5459F2E4-A281-4881-B96F-8AF455D8FE00}" type="presParOf" srcId="{F513A804-DBDA-4255-A21B-81E5FBFAD073}" destId="{229578E7-1053-4FD0-8145-3D515E2F2B9C}" srcOrd="0" destOrd="0" presId="urn:microsoft.com/office/officeart/2005/8/layout/vList4"/>
    <dgm:cxn modelId="{E5ED6B36-46AC-46B2-A199-12E585140108}" type="presParOf" srcId="{F513A804-DBDA-4255-A21B-81E5FBFAD073}" destId="{83F4173F-28BF-4D7D-ACAD-4688E3112D1B}" srcOrd="1" destOrd="0" presId="urn:microsoft.com/office/officeart/2005/8/layout/vList4"/>
    <dgm:cxn modelId="{F9E4C057-EB57-45F0-9B7B-A385E0B096A0}" type="presParOf" srcId="{F513A804-DBDA-4255-A21B-81E5FBFAD073}" destId="{96B5EB11-3D3B-47AB-A33C-7EE35CC246B3}" srcOrd="2" destOrd="0" presId="urn:microsoft.com/office/officeart/2005/8/layout/vList4"/>
    <dgm:cxn modelId="{7DE7C043-ED1F-4912-8537-C83AC3DD6787}" type="presParOf" srcId="{0ECC3EEA-4BF2-4327-A37A-C4CFEBD89F55}" destId="{03CB6AA8-08A5-46A4-A284-28458178833C}" srcOrd="1" destOrd="0" presId="urn:microsoft.com/office/officeart/2005/8/layout/vList4"/>
    <dgm:cxn modelId="{CCC3EEB0-4722-4D65-BE02-ECE226F7CF53}" type="presParOf" srcId="{0ECC3EEA-4BF2-4327-A37A-C4CFEBD89F55}" destId="{F5D92659-A46A-4375-96F4-C914CE4A83C5}" srcOrd="2" destOrd="0" presId="urn:microsoft.com/office/officeart/2005/8/layout/vList4"/>
    <dgm:cxn modelId="{A72E2B1F-79F9-4DFC-A086-E0C3369CF688}" type="presParOf" srcId="{F5D92659-A46A-4375-96F4-C914CE4A83C5}" destId="{A0C20B12-4360-4608-865D-F38CC0F11DBF}" srcOrd="0" destOrd="0" presId="urn:microsoft.com/office/officeart/2005/8/layout/vList4"/>
    <dgm:cxn modelId="{605F9A9E-B365-430A-A0B6-B1BCA3D65C35}" type="presParOf" srcId="{F5D92659-A46A-4375-96F4-C914CE4A83C5}" destId="{DBF84F2C-9484-4A6A-91AF-465CC905725E}" srcOrd="1" destOrd="0" presId="urn:microsoft.com/office/officeart/2005/8/layout/vList4"/>
    <dgm:cxn modelId="{965F2C3F-BE90-4BA4-A486-A314DA956EE0}" type="presParOf" srcId="{F5D92659-A46A-4375-96F4-C914CE4A83C5}" destId="{E72E3983-B250-4C3E-9F78-26A0E623BA0B}" srcOrd="2" destOrd="0" presId="urn:microsoft.com/office/officeart/2005/8/layout/vList4"/>
    <dgm:cxn modelId="{EEF2E73C-6630-4AD2-A4AA-A1A9DCC7B46B}" type="presParOf" srcId="{0ECC3EEA-4BF2-4327-A37A-C4CFEBD89F55}" destId="{4C4997DB-4478-4415-94E4-908F43CB8991}" srcOrd="3" destOrd="0" presId="urn:microsoft.com/office/officeart/2005/8/layout/vList4"/>
    <dgm:cxn modelId="{CC111ECA-E4AE-4686-A68E-4739A5E609F6}" type="presParOf" srcId="{0ECC3EEA-4BF2-4327-A37A-C4CFEBD89F55}" destId="{9127A8B9-52F7-4561-8BA7-6C4AF37E5382}" srcOrd="4" destOrd="0" presId="urn:microsoft.com/office/officeart/2005/8/layout/vList4"/>
    <dgm:cxn modelId="{2F9B413E-C935-4FBD-9ADE-F0B752598003}" type="presParOf" srcId="{9127A8B9-52F7-4561-8BA7-6C4AF37E5382}" destId="{DF74E2E6-D0BB-4D1C-A824-7C1C04A01B5B}" srcOrd="0" destOrd="0" presId="urn:microsoft.com/office/officeart/2005/8/layout/vList4"/>
    <dgm:cxn modelId="{66F349F9-C696-439F-8110-7E0AFCABAB6E}" type="presParOf" srcId="{9127A8B9-52F7-4561-8BA7-6C4AF37E5382}" destId="{29592571-E0D8-42B1-AA4D-078C497E26A5}" srcOrd="1" destOrd="0" presId="urn:microsoft.com/office/officeart/2005/8/layout/vList4"/>
    <dgm:cxn modelId="{63B1C4BD-B011-4009-9A6C-A72073B30CD0}" type="presParOf" srcId="{9127A8B9-52F7-4561-8BA7-6C4AF37E5382}" destId="{23D9A076-1AEC-4FE3-94AE-6760B01D3FC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414E59-97E7-437D-AA76-792F1D9F27F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9DB53903-C2EB-49D6-99A1-BF74C468B1F0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28575">
          <a:solidFill>
            <a:schemeClr val="tx2"/>
          </a:solidFill>
        </a:ln>
      </dgm:spPr>
      <dgm:t>
        <a:bodyPr/>
        <a:lstStyle/>
        <a:p>
          <a:endParaRPr lang="es-PE" dirty="0"/>
        </a:p>
      </dgm:t>
    </dgm:pt>
    <dgm:pt modelId="{79A6BDE6-CA82-4DE4-ABDF-06156F2D513A}" type="parTrans" cxnId="{7A9E8E84-7B49-4970-AE99-E392BED78B88}">
      <dgm:prSet/>
      <dgm:spPr/>
      <dgm:t>
        <a:bodyPr/>
        <a:lstStyle/>
        <a:p>
          <a:endParaRPr lang="es-PE"/>
        </a:p>
      </dgm:t>
    </dgm:pt>
    <dgm:pt modelId="{3C11B906-B141-4E07-89CA-CA3C7BFA515F}" type="sibTrans" cxnId="{7A9E8E84-7B49-4970-AE99-E392BED78B88}">
      <dgm:prSet/>
      <dgm:spPr/>
      <dgm:t>
        <a:bodyPr/>
        <a:lstStyle/>
        <a:p>
          <a:endParaRPr lang="es-PE"/>
        </a:p>
      </dgm:t>
    </dgm:pt>
    <dgm:pt modelId="{8A4336E8-42C1-46D7-87A9-941DD8A3D830}">
      <dgm:prSet phldrT="[Texto]"/>
      <dgm:spPr/>
      <dgm:t>
        <a:bodyPr/>
        <a:lstStyle/>
        <a:p>
          <a:r>
            <a:rPr lang="es-PE" dirty="0" smtClean="0"/>
            <a:t>JORNADAS DE INTEGRACIÓN</a:t>
          </a:r>
          <a:endParaRPr lang="es-PE" dirty="0"/>
        </a:p>
      </dgm:t>
    </dgm:pt>
    <dgm:pt modelId="{6474E73B-6152-4EB6-A21D-265BBBC3F2C2}" type="parTrans" cxnId="{79A009A1-CCC8-447B-B69B-3F81B2922EA2}">
      <dgm:prSet/>
      <dgm:spPr/>
      <dgm:t>
        <a:bodyPr/>
        <a:lstStyle/>
        <a:p>
          <a:endParaRPr lang="es-PE"/>
        </a:p>
      </dgm:t>
    </dgm:pt>
    <dgm:pt modelId="{891FFF8A-9C76-420B-BA05-9FB1A4EEC551}" type="sibTrans" cxnId="{79A009A1-CCC8-447B-B69B-3F81B2922EA2}">
      <dgm:prSet/>
      <dgm:spPr/>
      <dgm:t>
        <a:bodyPr/>
        <a:lstStyle/>
        <a:p>
          <a:endParaRPr lang="es-PE"/>
        </a:p>
      </dgm:t>
    </dgm:pt>
    <dgm:pt modelId="{B3BC5A3A-2224-4B0B-B063-840EC2096FA2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19050">
          <a:solidFill>
            <a:schemeClr val="tx2"/>
          </a:solidFill>
        </a:ln>
      </dgm:spPr>
      <dgm:t>
        <a:bodyPr/>
        <a:lstStyle/>
        <a:p>
          <a:endParaRPr lang="es-PE" dirty="0"/>
        </a:p>
      </dgm:t>
    </dgm:pt>
    <dgm:pt modelId="{D00762F6-CB52-4C21-A497-742A53D90195}" type="parTrans" cxnId="{54F777D6-E8B7-41DD-A646-02A8C9B7D3BA}">
      <dgm:prSet/>
      <dgm:spPr/>
      <dgm:t>
        <a:bodyPr/>
        <a:lstStyle/>
        <a:p>
          <a:endParaRPr lang="es-PE"/>
        </a:p>
      </dgm:t>
    </dgm:pt>
    <dgm:pt modelId="{53BD8229-15C1-4FAD-9228-6B4D5A5FF3D8}" type="sibTrans" cxnId="{54F777D6-E8B7-41DD-A646-02A8C9B7D3BA}">
      <dgm:prSet/>
      <dgm:spPr/>
      <dgm:t>
        <a:bodyPr/>
        <a:lstStyle/>
        <a:p>
          <a:endParaRPr lang="es-PE"/>
        </a:p>
      </dgm:t>
    </dgm:pt>
    <dgm:pt modelId="{187C45D8-EA4A-4C0B-B5A6-1FCCB9009B52}">
      <dgm:prSet phldrT="[Texto]"/>
      <dgm:spPr/>
      <dgm:t>
        <a:bodyPr/>
        <a:lstStyle/>
        <a:p>
          <a:r>
            <a:rPr lang="es-PE" dirty="0" smtClean="0"/>
            <a:t>ENCUENTROS FAMILIARES</a:t>
          </a:r>
          <a:endParaRPr lang="es-PE" dirty="0"/>
        </a:p>
      </dgm:t>
    </dgm:pt>
    <dgm:pt modelId="{579DA5C5-93F5-4F5B-B043-9E2066784584}" type="parTrans" cxnId="{341B772C-FF51-4447-9AB7-B654F8DBBB8D}">
      <dgm:prSet/>
      <dgm:spPr/>
      <dgm:t>
        <a:bodyPr/>
        <a:lstStyle/>
        <a:p>
          <a:endParaRPr lang="es-PE"/>
        </a:p>
      </dgm:t>
    </dgm:pt>
    <dgm:pt modelId="{3D6AE32E-3942-4A85-AA0F-AA9E9947C034}" type="sibTrans" cxnId="{341B772C-FF51-4447-9AB7-B654F8DBBB8D}">
      <dgm:prSet/>
      <dgm:spPr/>
      <dgm:t>
        <a:bodyPr/>
        <a:lstStyle/>
        <a:p>
          <a:endParaRPr lang="es-PE"/>
        </a:p>
      </dgm:t>
    </dgm:pt>
    <dgm:pt modelId="{9195A764-0025-4A6D-9442-D842A1BAE27C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28575"/>
      </dgm:spPr>
      <dgm:t>
        <a:bodyPr/>
        <a:lstStyle/>
        <a:p>
          <a:endParaRPr lang="es-PE" dirty="0"/>
        </a:p>
      </dgm:t>
    </dgm:pt>
    <dgm:pt modelId="{2354C9BE-916E-46CA-BF2C-B9D3E2EEFECF}" type="parTrans" cxnId="{2635AE26-7E8B-439E-BDB4-BAEEA493A134}">
      <dgm:prSet/>
      <dgm:spPr/>
      <dgm:t>
        <a:bodyPr/>
        <a:lstStyle/>
        <a:p>
          <a:endParaRPr lang="es-PE"/>
        </a:p>
      </dgm:t>
    </dgm:pt>
    <dgm:pt modelId="{D46DC9DF-93DD-4976-BC57-BC297CEF622C}" type="sibTrans" cxnId="{2635AE26-7E8B-439E-BDB4-BAEEA493A134}">
      <dgm:prSet/>
      <dgm:spPr/>
      <dgm:t>
        <a:bodyPr/>
        <a:lstStyle/>
        <a:p>
          <a:endParaRPr lang="es-PE"/>
        </a:p>
      </dgm:t>
    </dgm:pt>
    <dgm:pt modelId="{66F85576-03ED-491C-9610-A58482C237D5}">
      <dgm:prSet phldrT="[Texto]"/>
      <dgm:spPr/>
      <dgm:t>
        <a:bodyPr/>
        <a:lstStyle/>
        <a:p>
          <a:r>
            <a:rPr lang="es-PE" dirty="0" smtClean="0"/>
            <a:t>JORNADAS DE REFLEXION ESPIRITUAL</a:t>
          </a:r>
          <a:endParaRPr lang="es-PE" dirty="0"/>
        </a:p>
      </dgm:t>
    </dgm:pt>
    <dgm:pt modelId="{F3BB3F40-1523-4DAC-B1C8-C71C284AE7D8}" type="parTrans" cxnId="{DF6883A1-14D0-4BB4-9CB7-8773ED69588D}">
      <dgm:prSet/>
      <dgm:spPr/>
      <dgm:t>
        <a:bodyPr/>
        <a:lstStyle/>
        <a:p>
          <a:endParaRPr lang="es-PE"/>
        </a:p>
      </dgm:t>
    </dgm:pt>
    <dgm:pt modelId="{2AC997CC-F588-46C1-AD2B-52064B563471}" type="sibTrans" cxnId="{DF6883A1-14D0-4BB4-9CB7-8773ED69588D}">
      <dgm:prSet/>
      <dgm:spPr/>
      <dgm:t>
        <a:bodyPr/>
        <a:lstStyle/>
        <a:p>
          <a:endParaRPr lang="es-PE"/>
        </a:p>
      </dgm:t>
    </dgm:pt>
    <dgm:pt modelId="{3A2C55B4-EC60-420F-AB17-5DB63508C6A2}" type="pres">
      <dgm:prSet presAssocID="{1B414E59-97E7-437D-AA76-792F1D9F27F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286E320B-E04E-4504-84E8-EC16DA1CE2A6}" type="pres">
      <dgm:prSet presAssocID="{9DB53903-C2EB-49D6-99A1-BF74C468B1F0}" presName="linNode" presStyleCnt="0"/>
      <dgm:spPr/>
    </dgm:pt>
    <dgm:pt modelId="{3FA1A4EC-5A0A-4BF5-BA5C-420601593669}" type="pres">
      <dgm:prSet presAssocID="{9DB53903-C2EB-49D6-99A1-BF74C468B1F0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F44B930-A99B-44C5-BD8B-C43DF1CD110A}" type="pres">
      <dgm:prSet presAssocID="{9DB53903-C2EB-49D6-99A1-BF74C468B1F0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53BB0E3-C8E2-419A-A9C8-2AAC269DF120}" type="pres">
      <dgm:prSet presAssocID="{3C11B906-B141-4E07-89CA-CA3C7BFA515F}" presName="sp" presStyleCnt="0"/>
      <dgm:spPr/>
    </dgm:pt>
    <dgm:pt modelId="{2ABC8CB8-3D00-42EF-A5D5-33EC3227B322}" type="pres">
      <dgm:prSet presAssocID="{B3BC5A3A-2224-4B0B-B063-840EC2096FA2}" presName="linNode" presStyleCnt="0"/>
      <dgm:spPr/>
    </dgm:pt>
    <dgm:pt modelId="{3165C5A7-F703-4A9A-BE91-2126B07C4352}" type="pres">
      <dgm:prSet presAssocID="{B3BC5A3A-2224-4B0B-B063-840EC2096FA2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F10F922-3792-44FE-8419-159FAD4D99E9}" type="pres">
      <dgm:prSet presAssocID="{B3BC5A3A-2224-4B0B-B063-840EC2096FA2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15069A8-C694-429C-A72F-1842E39EF1A1}" type="pres">
      <dgm:prSet presAssocID="{53BD8229-15C1-4FAD-9228-6B4D5A5FF3D8}" presName="sp" presStyleCnt="0"/>
      <dgm:spPr/>
    </dgm:pt>
    <dgm:pt modelId="{C04C3214-D7FF-4F91-90F7-6DE458FA8D54}" type="pres">
      <dgm:prSet presAssocID="{9195A764-0025-4A6D-9442-D842A1BAE27C}" presName="linNode" presStyleCnt="0"/>
      <dgm:spPr/>
    </dgm:pt>
    <dgm:pt modelId="{9EECBC79-BCF0-43EE-90F6-A17FE5355314}" type="pres">
      <dgm:prSet presAssocID="{9195A764-0025-4A6D-9442-D842A1BAE27C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CA11931-C948-463D-8534-68D1C15EB0C2}" type="pres">
      <dgm:prSet presAssocID="{9195A764-0025-4A6D-9442-D842A1BAE27C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EE67D64E-8FB8-43AD-8A1E-0A7283456E9F}" type="presOf" srcId="{9195A764-0025-4A6D-9442-D842A1BAE27C}" destId="{9EECBC79-BCF0-43EE-90F6-A17FE5355314}" srcOrd="0" destOrd="0" presId="urn:microsoft.com/office/officeart/2005/8/layout/vList5"/>
    <dgm:cxn modelId="{341B772C-FF51-4447-9AB7-B654F8DBBB8D}" srcId="{B3BC5A3A-2224-4B0B-B063-840EC2096FA2}" destId="{187C45D8-EA4A-4C0B-B5A6-1FCCB9009B52}" srcOrd="0" destOrd="0" parTransId="{579DA5C5-93F5-4F5B-B043-9E2066784584}" sibTransId="{3D6AE32E-3942-4A85-AA0F-AA9E9947C034}"/>
    <dgm:cxn modelId="{5A8B3CD8-0FDD-463B-999C-06AE01FB94CB}" type="presOf" srcId="{66F85576-03ED-491C-9610-A58482C237D5}" destId="{CCA11931-C948-463D-8534-68D1C15EB0C2}" srcOrd="0" destOrd="0" presId="urn:microsoft.com/office/officeart/2005/8/layout/vList5"/>
    <dgm:cxn modelId="{7A9E8E84-7B49-4970-AE99-E392BED78B88}" srcId="{1B414E59-97E7-437D-AA76-792F1D9F27FF}" destId="{9DB53903-C2EB-49D6-99A1-BF74C468B1F0}" srcOrd="0" destOrd="0" parTransId="{79A6BDE6-CA82-4DE4-ABDF-06156F2D513A}" sibTransId="{3C11B906-B141-4E07-89CA-CA3C7BFA515F}"/>
    <dgm:cxn modelId="{2635AE26-7E8B-439E-BDB4-BAEEA493A134}" srcId="{1B414E59-97E7-437D-AA76-792F1D9F27FF}" destId="{9195A764-0025-4A6D-9442-D842A1BAE27C}" srcOrd="2" destOrd="0" parTransId="{2354C9BE-916E-46CA-BF2C-B9D3E2EEFECF}" sibTransId="{D46DC9DF-93DD-4976-BC57-BC297CEF622C}"/>
    <dgm:cxn modelId="{79A009A1-CCC8-447B-B69B-3F81B2922EA2}" srcId="{9DB53903-C2EB-49D6-99A1-BF74C468B1F0}" destId="{8A4336E8-42C1-46D7-87A9-941DD8A3D830}" srcOrd="0" destOrd="0" parTransId="{6474E73B-6152-4EB6-A21D-265BBBC3F2C2}" sibTransId="{891FFF8A-9C76-420B-BA05-9FB1A4EEC551}"/>
    <dgm:cxn modelId="{7DE67CBA-B023-4613-B49E-DA3FD2620DD8}" type="presOf" srcId="{B3BC5A3A-2224-4B0B-B063-840EC2096FA2}" destId="{3165C5A7-F703-4A9A-BE91-2126B07C4352}" srcOrd="0" destOrd="0" presId="urn:microsoft.com/office/officeart/2005/8/layout/vList5"/>
    <dgm:cxn modelId="{54F777D6-E8B7-41DD-A646-02A8C9B7D3BA}" srcId="{1B414E59-97E7-437D-AA76-792F1D9F27FF}" destId="{B3BC5A3A-2224-4B0B-B063-840EC2096FA2}" srcOrd="1" destOrd="0" parTransId="{D00762F6-CB52-4C21-A497-742A53D90195}" sibTransId="{53BD8229-15C1-4FAD-9228-6B4D5A5FF3D8}"/>
    <dgm:cxn modelId="{EA28DD7E-F5FB-4851-A020-AE08CCF81512}" type="presOf" srcId="{9DB53903-C2EB-49D6-99A1-BF74C468B1F0}" destId="{3FA1A4EC-5A0A-4BF5-BA5C-420601593669}" srcOrd="0" destOrd="0" presId="urn:microsoft.com/office/officeart/2005/8/layout/vList5"/>
    <dgm:cxn modelId="{DF6883A1-14D0-4BB4-9CB7-8773ED69588D}" srcId="{9195A764-0025-4A6D-9442-D842A1BAE27C}" destId="{66F85576-03ED-491C-9610-A58482C237D5}" srcOrd="0" destOrd="0" parTransId="{F3BB3F40-1523-4DAC-B1C8-C71C284AE7D8}" sibTransId="{2AC997CC-F588-46C1-AD2B-52064B563471}"/>
    <dgm:cxn modelId="{26BC016B-D6C5-4A04-9619-B940AF18DB1D}" type="presOf" srcId="{8A4336E8-42C1-46D7-87A9-941DD8A3D830}" destId="{CF44B930-A99B-44C5-BD8B-C43DF1CD110A}" srcOrd="0" destOrd="0" presId="urn:microsoft.com/office/officeart/2005/8/layout/vList5"/>
    <dgm:cxn modelId="{E7AB0968-ED8A-4C4D-B6DC-8C7ECADF3E5A}" type="presOf" srcId="{187C45D8-EA4A-4C0B-B5A6-1FCCB9009B52}" destId="{8F10F922-3792-44FE-8419-159FAD4D99E9}" srcOrd="0" destOrd="0" presId="urn:microsoft.com/office/officeart/2005/8/layout/vList5"/>
    <dgm:cxn modelId="{E654B2E1-6208-40C1-B983-9CD9FBD1A4D6}" type="presOf" srcId="{1B414E59-97E7-437D-AA76-792F1D9F27FF}" destId="{3A2C55B4-EC60-420F-AB17-5DB63508C6A2}" srcOrd="0" destOrd="0" presId="urn:microsoft.com/office/officeart/2005/8/layout/vList5"/>
    <dgm:cxn modelId="{F491DF23-1FDF-4421-8C93-5B3A82BD0E6F}" type="presParOf" srcId="{3A2C55B4-EC60-420F-AB17-5DB63508C6A2}" destId="{286E320B-E04E-4504-84E8-EC16DA1CE2A6}" srcOrd="0" destOrd="0" presId="urn:microsoft.com/office/officeart/2005/8/layout/vList5"/>
    <dgm:cxn modelId="{D64D4AC8-DD70-450D-8767-BB891B956717}" type="presParOf" srcId="{286E320B-E04E-4504-84E8-EC16DA1CE2A6}" destId="{3FA1A4EC-5A0A-4BF5-BA5C-420601593669}" srcOrd="0" destOrd="0" presId="urn:microsoft.com/office/officeart/2005/8/layout/vList5"/>
    <dgm:cxn modelId="{9E33353F-56F0-4EBE-B438-AD1B6958DCEC}" type="presParOf" srcId="{286E320B-E04E-4504-84E8-EC16DA1CE2A6}" destId="{CF44B930-A99B-44C5-BD8B-C43DF1CD110A}" srcOrd="1" destOrd="0" presId="urn:microsoft.com/office/officeart/2005/8/layout/vList5"/>
    <dgm:cxn modelId="{493E30DF-E83A-4384-915A-85B40EBAB9FC}" type="presParOf" srcId="{3A2C55B4-EC60-420F-AB17-5DB63508C6A2}" destId="{D53BB0E3-C8E2-419A-A9C8-2AAC269DF120}" srcOrd="1" destOrd="0" presId="urn:microsoft.com/office/officeart/2005/8/layout/vList5"/>
    <dgm:cxn modelId="{C1E5D708-9B05-4E58-8128-80728334AE11}" type="presParOf" srcId="{3A2C55B4-EC60-420F-AB17-5DB63508C6A2}" destId="{2ABC8CB8-3D00-42EF-A5D5-33EC3227B322}" srcOrd="2" destOrd="0" presId="urn:microsoft.com/office/officeart/2005/8/layout/vList5"/>
    <dgm:cxn modelId="{866B6C88-6D32-4684-84F9-6034334F2A2D}" type="presParOf" srcId="{2ABC8CB8-3D00-42EF-A5D5-33EC3227B322}" destId="{3165C5A7-F703-4A9A-BE91-2126B07C4352}" srcOrd="0" destOrd="0" presId="urn:microsoft.com/office/officeart/2005/8/layout/vList5"/>
    <dgm:cxn modelId="{E7D84C84-7FDB-40C3-BDB8-45DE8FCBF7E2}" type="presParOf" srcId="{2ABC8CB8-3D00-42EF-A5D5-33EC3227B322}" destId="{8F10F922-3792-44FE-8419-159FAD4D99E9}" srcOrd="1" destOrd="0" presId="urn:microsoft.com/office/officeart/2005/8/layout/vList5"/>
    <dgm:cxn modelId="{B308636F-1494-48E9-BA0C-110B8ACA6E9F}" type="presParOf" srcId="{3A2C55B4-EC60-420F-AB17-5DB63508C6A2}" destId="{515069A8-C694-429C-A72F-1842E39EF1A1}" srcOrd="3" destOrd="0" presId="urn:microsoft.com/office/officeart/2005/8/layout/vList5"/>
    <dgm:cxn modelId="{18C42B0D-3994-4B1F-AC1B-849C40EE02DA}" type="presParOf" srcId="{3A2C55B4-EC60-420F-AB17-5DB63508C6A2}" destId="{C04C3214-D7FF-4F91-90F7-6DE458FA8D54}" srcOrd="4" destOrd="0" presId="urn:microsoft.com/office/officeart/2005/8/layout/vList5"/>
    <dgm:cxn modelId="{77A66A80-6716-426C-87C0-5C715A26FF11}" type="presParOf" srcId="{C04C3214-D7FF-4F91-90F7-6DE458FA8D54}" destId="{9EECBC79-BCF0-43EE-90F6-A17FE5355314}" srcOrd="0" destOrd="0" presId="urn:microsoft.com/office/officeart/2005/8/layout/vList5"/>
    <dgm:cxn modelId="{4BA60E2B-7769-4462-B891-FC755964E493}" type="presParOf" srcId="{C04C3214-D7FF-4F91-90F7-6DE458FA8D54}" destId="{CCA11931-C948-463D-8534-68D1C15EB0C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414E59-97E7-437D-AA76-792F1D9F27F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8A4336E8-42C1-46D7-87A9-941DD8A3D830}">
      <dgm:prSet phldrT="[Texto]"/>
      <dgm:spPr/>
      <dgm:t>
        <a:bodyPr/>
        <a:lstStyle/>
        <a:p>
          <a:r>
            <a:rPr lang="es-PE" dirty="0" smtClean="0"/>
            <a:t>ACTIVIDADES CULTURALES Y DEPORTIVAS</a:t>
          </a:r>
          <a:endParaRPr lang="es-PE" dirty="0"/>
        </a:p>
      </dgm:t>
    </dgm:pt>
    <dgm:pt modelId="{6474E73B-6152-4EB6-A21D-265BBBC3F2C2}" type="parTrans" cxnId="{79A009A1-CCC8-447B-B69B-3F81B2922EA2}">
      <dgm:prSet/>
      <dgm:spPr/>
      <dgm:t>
        <a:bodyPr/>
        <a:lstStyle/>
        <a:p>
          <a:endParaRPr lang="es-PE"/>
        </a:p>
      </dgm:t>
    </dgm:pt>
    <dgm:pt modelId="{891FFF8A-9C76-420B-BA05-9FB1A4EEC551}" type="sibTrans" cxnId="{79A009A1-CCC8-447B-B69B-3F81B2922EA2}">
      <dgm:prSet/>
      <dgm:spPr/>
      <dgm:t>
        <a:bodyPr/>
        <a:lstStyle/>
        <a:p>
          <a:endParaRPr lang="es-PE"/>
        </a:p>
      </dgm:t>
    </dgm:pt>
    <dgm:pt modelId="{B3BC5A3A-2224-4B0B-B063-840EC2096FA2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19050"/>
      </dgm:spPr>
      <dgm:t>
        <a:bodyPr/>
        <a:lstStyle/>
        <a:p>
          <a:endParaRPr lang="es-PE" dirty="0"/>
        </a:p>
      </dgm:t>
    </dgm:pt>
    <dgm:pt modelId="{D00762F6-CB52-4C21-A497-742A53D90195}" type="parTrans" cxnId="{54F777D6-E8B7-41DD-A646-02A8C9B7D3BA}">
      <dgm:prSet/>
      <dgm:spPr/>
      <dgm:t>
        <a:bodyPr/>
        <a:lstStyle/>
        <a:p>
          <a:endParaRPr lang="es-PE"/>
        </a:p>
      </dgm:t>
    </dgm:pt>
    <dgm:pt modelId="{53BD8229-15C1-4FAD-9228-6B4D5A5FF3D8}" type="sibTrans" cxnId="{54F777D6-E8B7-41DD-A646-02A8C9B7D3BA}">
      <dgm:prSet/>
      <dgm:spPr/>
      <dgm:t>
        <a:bodyPr/>
        <a:lstStyle/>
        <a:p>
          <a:endParaRPr lang="es-PE"/>
        </a:p>
      </dgm:t>
    </dgm:pt>
    <dgm:pt modelId="{187C45D8-EA4A-4C0B-B5A6-1FCCB9009B52}">
      <dgm:prSet phldrT="[Texto]"/>
      <dgm:spPr/>
      <dgm:t>
        <a:bodyPr/>
        <a:lstStyle/>
        <a:p>
          <a:r>
            <a:rPr lang="es-PE" dirty="0" smtClean="0"/>
            <a:t>ENCUENTROS DE PADRES E HIJOS</a:t>
          </a:r>
          <a:endParaRPr lang="es-PE" dirty="0"/>
        </a:p>
      </dgm:t>
    </dgm:pt>
    <dgm:pt modelId="{579DA5C5-93F5-4F5B-B043-9E2066784584}" type="parTrans" cxnId="{341B772C-FF51-4447-9AB7-B654F8DBBB8D}">
      <dgm:prSet/>
      <dgm:spPr/>
      <dgm:t>
        <a:bodyPr/>
        <a:lstStyle/>
        <a:p>
          <a:endParaRPr lang="es-PE"/>
        </a:p>
      </dgm:t>
    </dgm:pt>
    <dgm:pt modelId="{3D6AE32E-3942-4A85-AA0F-AA9E9947C034}" type="sibTrans" cxnId="{341B772C-FF51-4447-9AB7-B654F8DBBB8D}">
      <dgm:prSet/>
      <dgm:spPr/>
      <dgm:t>
        <a:bodyPr/>
        <a:lstStyle/>
        <a:p>
          <a:endParaRPr lang="es-PE"/>
        </a:p>
      </dgm:t>
    </dgm:pt>
    <dgm:pt modelId="{9195A764-0025-4A6D-9442-D842A1BAE27C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19050"/>
      </dgm:spPr>
      <dgm:t>
        <a:bodyPr/>
        <a:lstStyle/>
        <a:p>
          <a:endParaRPr lang="es-PE" dirty="0"/>
        </a:p>
      </dgm:t>
    </dgm:pt>
    <dgm:pt modelId="{2354C9BE-916E-46CA-BF2C-B9D3E2EEFECF}" type="parTrans" cxnId="{2635AE26-7E8B-439E-BDB4-BAEEA493A134}">
      <dgm:prSet/>
      <dgm:spPr/>
      <dgm:t>
        <a:bodyPr/>
        <a:lstStyle/>
        <a:p>
          <a:endParaRPr lang="es-PE"/>
        </a:p>
      </dgm:t>
    </dgm:pt>
    <dgm:pt modelId="{D46DC9DF-93DD-4976-BC57-BC297CEF622C}" type="sibTrans" cxnId="{2635AE26-7E8B-439E-BDB4-BAEEA493A134}">
      <dgm:prSet/>
      <dgm:spPr/>
      <dgm:t>
        <a:bodyPr/>
        <a:lstStyle/>
        <a:p>
          <a:endParaRPr lang="es-PE"/>
        </a:p>
      </dgm:t>
    </dgm:pt>
    <dgm:pt modelId="{66F85576-03ED-491C-9610-A58482C237D5}">
      <dgm:prSet phldrT="[Texto]"/>
      <dgm:spPr/>
      <dgm:t>
        <a:bodyPr/>
        <a:lstStyle/>
        <a:p>
          <a:r>
            <a:rPr lang="es-PE" dirty="0" smtClean="0"/>
            <a:t>TALLERES DE AUTOAPRENDIZAJE Y EMPRENDIMIENTO</a:t>
          </a:r>
          <a:endParaRPr lang="es-PE" dirty="0"/>
        </a:p>
      </dgm:t>
    </dgm:pt>
    <dgm:pt modelId="{F3BB3F40-1523-4DAC-B1C8-C71C284AE7D8}" type="parTrans" cxnId="{DF6883A1-14D0-4BB4-9CB7-8773ED69588D}">
      <dgm:prSet/>
      <dgm:spPr/>
      <dgm:t>
        <a:bodyPr/>
        <a:lstStyle/>
        <a:p>
          <a:endParaRPr lang="es-PE"/>
        </a:p>
      </dgm:t>
    </dgm:pt>
    <dgm:pt modelId="{2AC997CC-F588-46C1-AD2B-52064B563471}" type="sibTrans" cxnId="{DF6883A1-14D0-4BB4-9CB7-8773ED69588D}">
      <dgm:prSet/>
      <dgm:spPr/>
      <dgm:t>
        <a:bodyPr/>
        <a:lstStyle/>
        <a:p>
          <a:endParaRPr lang="es-PE"/>
        </a:p>
      </dgm:t>
    </dgm:pt>
    <dgm:pt modelId="{9DB53903-C2EB-49D6-99A1-BF74C468B1F0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19050"/>
      </dgm:spPr>
      <dgm:t>
        <a:bodyPr/>
        <a:lstStyle/>
        <a:p>
          <a:endParaRPr lang="es-PE" dirty="0"/>
        </a:p>
      </dgm:t>
    </dgm:pt>
    <dgm:pt modelId="{3C11B906-B141-4E07-89CA-CA3C7BFA515F}" type="sibTrans" cxnId="{7A9E8E84-7B49-4970-AE99-E392BED78B88}">
      <dgm:prSet/>
      <dgm:spPr/>
      <dgm:t>
        <a:bodyPr/>
        <a:lstStyle/>
        <a:p>
          <a:endParaRPr lang="es-PE"/>
        </a:p>
      </dgm:t>
    </dgm:pt>
    <dgm:pt modelId="{79A6BDE6-CA82-4DE4-ABDF-06156F2D513A}" type="parTrans" cxnId="{7A9E8E84-7B49-4970-AE99-E392BED78B88}">
      <dgm:prSet/>
      <dgm:spPr/>
      <dgm:t>
        <a:bodyPr/>
        <a:lstStyle/>
        <a:p>
          <a:endParaRPr lang="es-PE"/>
        </a:p>
      </dgm:t>
    </dgm:pt>
    <dgm:pt modelId="{3A2C55B4-EC60-420F-AB17-5DB63508C6A2}" type="pres">
      <dgm:prSet presAssocID="{1B414E59-97E7-437D-AA76-792F1D9F27F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286E320B-E04E-4504-84E8-EC16DA1CE2A6}" type="pres">
      <dgm:prSet presAssocID="{9DB53903-C2EB-49D6-99A1-BF74C468B1F0}" presName="linNode" presStyleCnt="0"/>
      <dgm:spPr/>
    </dgm:pt>
    <dgm:pt modelId="{3FA1A4EC-5A0A-4BF5-BA5C-420601593669}" type="pres">
      <dgm:prSet presAssocID="{9DB53903-C2EB-49D6-99A1-BF74C468B1F0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F44B930-A99B-44C5-BD8B-C43DF1CD110A}" type="pres">
      <dgm:prSet presAssocID="{9DB53903-C2EB-49D6-99A1-BF74C468B1F0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53BB0E3-C8E2-419A-A9C8-2AAC269DF120}" type="pres">
      <dgm:prSet presAssocID="{3C11B906-B141-4E07-89CA-CA3C7BFA515F}" presName="sp" presStyleCnt="0"/>
      <dgm:spPr/>
    </dgm:pt>
    <dgm:pt modelId="{2ABC8CB8-3D00-42EF-A5D5-33EC3227B322}" type="pres">
      <dgm:prSet presAssocID="{B3BC5A3A-2224-4B0B-B063-840EC2096FA2}" presName="linNode" presStyleCnt="0"/>
      <dgm:spPr/>
    </dgm:pt>
    <dgm:pt modelId="{3165C5A7-F703-4A9A-BE91-2126B07C4352}" type="pres">
      <dgm:prSet presAssocID="{B3BC5A3A-2224-4B0B-B063-840EC2096FA2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F10F922-3792-44FE-8419-159FAD4D99E9}" type="pres">
      <dgm:prSet presAssocID="{B3BC5A3A-2224-4B0B-B063-840EC2096FA2}" presName="descendantText" presStyleLbl="alignAccFollowNode1" presStyleIdx="1" presStyleCnt="3" custLinFactNeighborY="0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15069A8-C694-429C-A72F-1842E39EF1A1}" type="pres">
      <dgm:prSet presAssocID="{53BD8229-15C1-4FAD-9228-6B4D5A5FF3D8}" presName="sp" presStyleCnt="0"/>
      <dgm:spPr/>
    </dgm:pt>
    <dgm:pt modelId="{C04C3214-D7FF-4F91-90F7-6DE458FA8D54}" type="pres">
      <dgm:prSet presAssocID="{9195A764-0025-4A6D-9442-D842A1BAE27C}" presName="linNode" presStyleCnt="0"/>
      <dgm:spPr/>
    </dgm:pt>
    <dgm:pt modelId="{9EECBC79-BCF0-43EE-90F6-A17FE5355314}" type="pres">
      <dgm:prSet presAssocID="{9195A764-0025-4A6D-9442-D842A1BAE27C}" presName="parentText" presStyleLbl="node1" presStyleIdx="2" presStyleCnt="3" custLinFactNeighborX="1128" custLinFactNeighborY="-122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CA11931-C948-463D-8534-68D1C15EB0C2}" type="pres">
      <dgm:prSet presAssocID="{9195A764-0025-4A6D-9442-D842A1BAE27C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6F6E2C27-4CCA-452C-BAF4-5709AC1AF3E8}" type="presOf" srcId="{9DB53903-C2EB-49D6-99A1-BF74C468B1F0}" destId="{3FA1A4EC-5A0A-4BF5-BA5C-420601593669}" srcOrd="0" destOrd="0" presId="urn:microsoft.com/office/officeart/2005/8/layout/vList5"/>
    <dgm:cxn modelId="{341B772C-FF51-4447-9AB7-B654F8DBBB8D}" srcId="{B3BC5A3A-2224-4B0B-B063-840EC2096FA2}" destId="{187C45D8-EA4A-4C0B-B5A6-1FCCB9009B52}" srcOrd="0" destOrd="0" parTransId="{579DA5C5-93F5-4F5B-B043-9E2066784584}" sibTransId="{3D6AE32E-3942-4A85-AA0F-AA9E9947C034}"/>
    <dgm:cxn modelId="{47482F07-DFC3-4458-AF50-324C0F17AFE1}" type="presOf" srcId="{1B414E59-97E7-437D-AA76-792F1D9F27FF}" destId="{3A2C55B4-EC60-420F-AB17-5DB63508C6A2}" srcOrd="0" destOrd="0" presId="urn:microsoft.com/office/officeart/2005/8/layout/vList5"/>
    <dgm:cxn modelId="{0CA3EDD2-2EE9-4BCA-8A0C-A5E541842773}" type="presOf" srcId="{8A4336E8-42C1-46D7-87A9-941DD8A3D830}" destId="{CF44B930-A99B-44C5-BD8B-C43DF1CD110A}" srcOrd="0" destOrd="0" presId="urn:microsoft.com/office/officeart/2005/8/layout/vList5"/>
    <dgm:cxn modelId="{2635AE26-7E8B-439E-BDB4-BAEEA493A134}" srcId="{1B414E59-97E7-437D-AA76-792F1D9F27FF}" destId="{9195A764-0025-4A6D-9442-D842A1BAE27C}" srcOrd="2" destOrd="0" parTransId="{2354C9BE-916E-46CA-BF2C-B9D3E2EEFECF}" sibTransId="{D46DC9DF-93DD-4976-BC57-BC297CEF622C}"/>
    <dgm:cxn modelId="{79A009A1-CCC8-447B-B69B-3F81B2922EA2}" srcId="{9DB53903-C2EB-49D6-99A1-BF74C468B1F0}" destId="{8A4336E8-42C1-46D7-87A9-941DD8A3D830}" srcOrd="0" destOrd="0" parTransId="{6474E73B-6152-4EB6-A21D-265BBBC3F2C2}" sibTransId="{891FFF8A-9C76-420B-BA05-9FB1A4EEC551}"/>
    <dgm:cxn modelId="{99728F5E-7EE9-4EED-8884-BA320D127A75}" type="presOf" srcId="{66F85576-03ED-491C-9610-A58482C237D5}" destId="{CCA11931-C948-463D-8534-68D1C15EB0C2}" srcOrd="0" destOrd="0" presId="urn:microsoft.com/office/officeart/2005/8/layout/vList5"/>
    <dgm:cxn modelId="{DF6883A1-14D0-4BB4-9CB7-8773ED69588D}" srcId="{9195A764-0025-4A6D-9442-D842A1BAE27C}" destId="{66F85576-03ED-491C-9610-A58482C237D5}" srcOrd="0" destOrd="0" parTransId="{F3BB3F40-1523-4DAC-B1C8-C71C284AE7D8}" sibTransId="{2AC997CC-F588-46C1-AD2B-52064B563471}"/>
    <dgm:cxn modelId="{2BA4180F-1FCB-48F0-835D-F27F0D48FF00}" type="presOf" srcId="{187C45D8-EA4A-4C0B-B5A6-1FCCB9009B52}" destId="{8F10F922-3792-44FE-8419-159FAD4D99E9}" srcOrd="0" destOrd="0" presId="urn:microsoft.com/office/officeart/2005/8/layout/vList5"/>
    <dgm:cxn modelId="{7A9E8E84-7B49-4970-AE99-E392BED78B88}" srcId="{1B414E59-97E7-437D-AA76-792F1D9F27FF}" destId="{9DB53903-C2EB-49D6-99A1-BF74C468B1F0}" srcOrd="0" destOrd="0" parTransId="{79A6BDE6-CA82-4DE4-ABDF-06156F2D513A}" sibTransId="{3C11B906-B141-4E07-89CA-CA3C7BFA515F}"/>
    <dgm:cxn modelId="{81756FC7-84CD-484B-AE23-06F772839576}" type="presOf" srcId="{9195A764-0025-4A6D-9442-D842A1BAE27C}" destId="{9EECBC79-BCF0-43EE-90F6-A17FE5355314}" srcOrd="0" destOrd="0" presId="urn:microsoft.com/office/officeart/2005/8/layout/vList5"/>
    <dgm:cxn modelId="{F886E18D-7E2A-4C59-B1F4-5B492575E1A0}" type="presOf" srcId="{B3BC5A3A-2224-4B0B-B063-840EC2096FA2}" destId="{3165C5A7-F703-4A9A-BE91-2126B07C4352}" srcOrd="0" destOrd="0" presId="urn:microsoft.com/office/officeart/2005/8/layout/vList5"/>
    <dgm:cxn modelId="{54F777D6-E8B7-41DD-A646-02A8C9B7D3BA}" srcId="{1B414E59-97E7-437D-AA76-792F1D9F27FF}" destId="{B3BC5A3A-2224-4B0B-B063-840EC2096FA2}" srcOrd="1" destOrd="0" parTransId="{D00762F6-CB52-4C21-A497-742A53D90195}" sibTransId="{53BD8229-15C1-4FAD-9228-6B4D5A5FF3D8}"/>
    <dgm:cxn modelId="{C529C7C9-17F0-4B1B-8F1F-608B95228AE2}" type="presParOf" srcId="{3A2C55B4-EC60-420F-AB17-5DB63508C6A2}" destId="{286E320B-E04E-4504-84E8-EC16DA1CE2A6}" srcOrd="0" destOrd="0" presId="urn:microsoft.com/office/officeart/2005/8/layout/vList5"/>
    <dgm:cxn modelId="{FC2CC7FB-6E91-47C6-8578-5EDC38532841}" type="presParOf" srcId="{286E320B-E04E-4504-84E8-EC16DA1CE2A6}" destId="{3FA1A4EC-5A0A-4BF5-BA5C-420601593669}" srcOrd="0" destOrd="0" presId="urn:microsoft.com/office/officeart/2005/8/layout/vList5"/>
    <dgm:cxn modelId="{6BC667AC-C09A-4ED6-A999-B1FF84DAE8CD}" type="presParOf" srcId="{286E320B-E04E-4504-84E8-EC16DA1CE2A6}" destId="{CF44B930-A99B-44C5-BD8B-C43DF1CD110A}" srcOrd="1" destOrd="0" presId="urn:microsoft.com/office/officeart/2005/8/layout/vList5"/>
    <dgm:cxn modelId="{3AF221BC-AC90-45B8-9AF8-D6D1559D03F7}" type="presParOf" srcId="{3A2C55B4-EC60-420F-AB17-5DB63508C6A2}" destId="{D53BB0E3-C8E2-419A-A9C8-2AAC269DF120}" srcOrd="1" destOrd="0" presId="urn:microsoft.com/office/officeart/2005/8/layout/vList5"/>
    <dgm:cxn modelId="{0A2C9EDF-81C5-46F4-BC17-6CF86C499029}" type="presParOf" srcId="{3A2C55B4-EC60-420F-AB17-5DB63508C6A2}" destId="{2ABC8CB8-3D00-42EF-A5D5-33EC3227B322}" srcOrd="2" destOrd="0" presId="urn:microsoft.com/office/officeart/2005/8/layout/vList5"/>
    <dgm:cxn modelId="{07048831-C3A1-45D4-BEED-A73D03EB8DF4}" type="presParOf" srcId="{2ABC8CB8-3D00-42EF-A5D5-33EC3227B322}" destId="{3165C5A7-F703-4A9A-BE91-2126B07C4352}" srcOrd="0" destOrd="0" presId="urn:microsoft.com/office/officeart/2005/8/layout/vList5"/>
    <dgm:cxn modelId="{7DF0D395-7E7E-4902-B6F8-18979DF62011}" type="presParOf" srcId="{2ABC8CB8-3D00-42EF-A5D5-33EC3227B322}" destId="{8F10F922-3792-44FE-8419-159FAD4D99E9}" srcOrd="1" destOrd="0" presId="urn:microsoft.com/office/officeart/2005/8/layout/vList5"/>
    <dgm:cxn modelId="{8775EB78-4B1B-4389-94EB-94CAF5AF8434}" type="presParOf" srcId="{3A2C55B4-EC60-420F-AB17-5DB63508C6A2}" destId="{515069A8-C694-429C-A72F-1842E39EF1A1}" srcOrd="3" destOrd="0" presId="urn:microsoft.com/office/officeart/2005/8/layout/vList5"/>
    <dgm:cxn modelId="{8868B444-41CB-411A-A5C7-BE4C28D7763D}" type="presParOf" srcId="{3A2C55B4-EC60-420F-AB17-5DB63508C6A2}" destId="{C04C3214-D7FF-4F91-90F7-6DE458FA8D54}" srcOrd="4" destOrd="0" presId="urn:microsoft.com/office/officeart/2005/8/layout/vList5"/>
    <dgm:cxn modelId="{4C241E24-CF25-4508-8E22-FDF9DAC2E802}" type="presParOf" srcId="{C04C3214-D7FF-4F91-90F7-6DE458FA8D54}" destId="{9EECBC79-BCF0-43EE-90F6-A17FE5355314}" srcOrd="0" destOrd="0" presId="urn:microsoft.com/office/officeart/2005/8/layout/vList5"/>
    <dgm:cxn modelId="{56678352-20A4-443F-A510-570C2DCE7EE2}" type="presParOf" srcId="{C04C3214-D7FF-4F91-90F7-6DE458FA8D54}" destId="{CCA11931-C948-463D-8534-68D1C15EB0C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945F67-43CD-4C65-A3E8-CB3DCFAE202A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2CECE51D-2125-461F-AB8C-EA23B3FF93F8}">
      <dgm:prSet phldrT="[Texto]"/>
      <dgm:spPr/>
      <dgm:t>
        <a:bodyPr/>
        <a:lstStyle/>
        <a:p>
          <a:pPr marL="0" indent="0"/>
          <a:r>
            <a:rPr lang="es-PE" b="1" dirty="0" smtClean="0"/>
            <a:t>JORNADAS DE SENSIBILIZACIÓN E INVOLUCRAMIENTO DE MADRES Y PADRES EN LA PROPUESTA DE LA JEC</a:t>
          </a:r>
          <a:endParaRPr lang="es-PE" b="1" dirty="0"/>
        </a:p>
      </dgm:t>
    </dgm:pt>
    <dgm:pt modelId="{09C8F56B-BDC5-42D1-8EB5-1D4E564AE99E}" type="parTrans" cxnId="{24F4AC4E-F181-4B65-880E-BB5E617D7CFB}">
      <dgm:prSet/>
      <dgm:spPr/>
      <dgm:t>
        <a:bodyPr/>
        <a:lstStyle/>
        <a:p>
          <a:endParaRPr lang="es-PE"/>
        </a:p>
      </dgm:t>
    </dgm:pt>
    <dgm:pt modelId="{CCFB37C3-2FC3-491B-9301-D2FFE8825DE9}" type="sibTrans" cxnId="{24F4AC4E-F181-4B65-880E-BB5E617D7CFB}">
      <dgm:prSet/>
      <dgm:spPr/>
      <dgm:t>
        <a:bodyPr/>
        <a:lstStyle/>
        <a:p>
          <a:endParaRPr lang="es-PE"/>
        </a:p>
      </dgm:t>
    </dgm:pt>
    <dgm:pt modelId="{B709D7AC-B322-400F-8675-95C5724B7A0E}">
      <dgm:prSet/>
      <dgm:spPr/>
      <dgm:t>
        <a:bodyPr/>
        <a:lstStyle/>
        <a:p>
          <a:pPr marL="0" marR="0" indent="0" algn="just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>
              <a:tab pos="4483100" algn="l"/>
            </a:tabLst>
            <a:defRPr/>
          </a:pPr>
          <a:r>
            <a:rPr lang="es-PE" b="1" dirty="0" smtClean="0"/>
            <a:t>COMITÉ DE AULA</a:t>
          </a:r>
        </a:p>
        <a:p>
          <a:pPr mar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tabLst>
              <a:tab pos="4483100" algn="l"/>
            </a:tabLst>
          </a:pPr>
          <a:r>
            <a:rPr lang="es-PE" dirty="0" smtClean="0"/>
            <a:t>Involucramiento de padres y madres en la gestión de la escuela desde la organización interna del comité de aula a través de sus representantes.</a:t>
          </a:r>
          <a:endParaRPr lang="es-PE" dirty="0"/>
        </a:p>
      </dgm:t>
    </dgm:pt>
    <dgm:pt modelId="{8EF1D4FC-C957-4FEB-8201-4CF2955970AE}" type="parTrans" cxnId="{CD89695B-E69F-4FFE-B270-6F76E807D757}">
      <dgm:prSet/>
      <dgm:spPr/>
      <dgm:t>
        <a:bodyPr/>
        <a:lstStyle/>
        <a:p>
          <a:endParaRPr lang="es-PE"/>
        </a:p>
      </dgm:t>
    </dgm:pt>
    <dgm:pt modelId="{0957FDD1-0643-4450-AC00-00012C9B4211}" type="sibTrans" cxnId="{CD89695B-E69F-4FFE-B270-6F76E807D757}">
      <dgm:prSet/>
      <dgm:spPr/>
      <dgm:t>
        <a:bodyPr/>
        <a:lstStyle/>
        <a:p>
          <a:endParaRPr lang="es-PE"/>
        </a:p>
      </dgm:t>
    </dgm:pt>
    <dgm:pt modelId="{ED8BEB1B-EB3E-42CE-B7D5-3CF3878F718E}">
      <dgm:prSet phldrT="[Texto]"/>
      <dgm:spPr/>
      <dgm:t>
        <a:bodyPr/>
        <a:lstStyle/>
        <a:p>
          <a:r>
            <a:rPr lang="es-PE" b="1" dirty="0" smtClean="0"/>
            <a:t>APAFA </a:t>
          </a:r>
        </a:p>
        <a:p>
          <a:r>
            <a:rPr lang="es-PE" b="1" dirty="0" smtClean="0"/>
            <a:t>ASOCIACIÓN DE PADRES DE FAMILIA</a:t>
          </a:r>
        </a:p>
        <a:p>
          <a:r>
            <a:rPr lang="es-PE" b="0" dirty="0" smtClean="0"/>
            <a:t>Participación directa de los padres de familia en las asambleas generales de padres.</a:t>
          </a:r>
          <a:endParaRPr lang="es-PE" b="0" dirty="0"/>
        </a:p>
      </dgm:t>
    </dgm:pt>
    <dgm:pt modelId="{B4B23C9A-263F-4BA7-94FC-5FB13A9B4DF5}" type="sibTrans" cxnId="{14EE24F9-2DC0-42B4-A203-CEFCC7F5CBA7}">
      <dgm:prSet/>
      <dgm:spPr/>
      <dgm:t>
        <a:bodyPr/>
        <a:lstStyle/>
        <a:p>
          <a:endParaRPr lang="es-PE"/>
        </a:p>
      </dgm:t>
    </dgm:pt>
    <dgm:pt modelId="{5172BCD0-495E-4286-8475-82748CBA5CB1}" type="parTrans" cxnId="{14EE24F9-2DC0-42B4-A203-CEFCC7F5CBA7}">
      <dgm:prSet/>
      <dgm:spPr/>
      <dgm:t>
        <a:bodyPr/>
        <a:lstStyle/>
        <a:p>
          <a:endParaRPr lang="es-PE"/>
        </a:p>
      </dgm:t>
    </dgm:pt>
    <dgm:pt modelId="{C253DB07-376F-4825-AA2E-89A798ED6134}" type="pres">
      <dgm:prSet presAssocID="{9A945F67-43CD-4C65-A3E8-CB3DCFAE202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8C84945B-503A-484D-99F8-2FEC6AA26AB0}" type="pres">
      <dgm:prSet presAssocID="{2CECE51D-2125-461F-AB8C-EA23B3FF93F8}" presName="composite" presStyleCnt="0"/>
      <dgm:spPr/>
    </dgm:pt>
    <dgm:pt modelId="{9B56713E-37D1-410A-B264-658241159BDE}" type="pres">
      <dgm:prSet presAssocID="{2CECE51D-2125-461F-AB8C-EA23B3FF93F8}" presName="rect1" presStyleLbl="trAlignAcc1" presStyleIdx="0" presStyleCnt="3" custScaleX="132593" custLinFactNeighborX="26937" custLinFactNeighborY="-518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0ADFA0A-31CC-4744-8F8D-75791220EAE4}" type="pres">
      <dgm:prSet presAssocID="{2CECE51D-2125-461F-AB8C-EA23B3FF93F8}" presName="rect2" presStyleLbl="fgImgPlace1" presStyleIdx="0" presStyleCnt="3" custScaleX="241488" custLinFactX="-68580" custLinFactNeighborX="-100000" custLinFactNeighborY="3378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chemeClr val="accent5">
              <a:lumMod val="75000"/>
            </a:schemeClr>
          </a:solidFill>
        </a:ln>
      </dgm:spPr>
    </dgm:pt>
    <dgm:pt modelId="{7104EE42-BAAF-41CB-8F30-4C6F88BB6AA6}" type="pres">
      <dgm:prSet presAssocID="{CCFB37C3-2FC3-491B-9301-D2FFE8825DE9}" presName="sibTrans" presStyleCnt="0"/>
      <dgm:spPr/>
    </dgm:pt>
    <dgm:pt modelId="{ECF3D30D-7AAF-4865-8765-18BAD6A71C4D}" type="pres">
      <dgm:prSet presAssocID="{B709D7AC-B322-400F-8675-95C5724B7A0E}" presName="composite" presStyleCnt="0"/>
      <dgm:spPr/>
    </dgm:pt>
    <dgm:pt modelId="{AF49F333-978E-4A04-A4A9-04FCE82470D9}" type="pres">
      <dgm:prSet presAssocID="{B709D7AC-B322-400F-8675-95C5724B7A0E}" presName="rect1" presStyleLbl="trAlignAcc1" presStyleIdx="1" presStyleCnt="3" custScaleX="133291" custLinFactNeighborX="27286" custLinFactNeighborY="-1109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00D9C68-D7B9-4E4E-B42A-2F260E7E5B6C}" type="pres">
      <dgm:prSet presAssocID="{B709D7AC-B322-400F-8675-95C5724B7A0E}" presName="rect2" presStyleLbl="fgImgPlace1" presStyleIdx="1" presStyleCnt="3" custScaleX="242641" custLinFactX="-60411" custLinFactNeighborX="-100000" custLinFactNeighborY="1208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solidFill>
            <a:schemeClr val="accent5">
              <a:lumMod val="75000"/>
            </a:schemeClr>
          </a:solidFill>
        </a:ln>
      </dgm:spPr>
    </dgm:pt>
    <dgm:pt modelId="{B060C4E5-ED0B-4FEC-80A0-26589B03AFB8}" type="pres">
      <dgm:prSet presAssocID="{0957FDD1-0643-4450-AC00-00012C9B4211}" presName="sibTrans" presStyleCnt="0"/>
      <dgm:spPr/>
    </dgm:pt>
    <dgm:pt modelId="{C00D347E-D3F7-4F86-A906-45887180DEF5}" type="pres">
      <dgm:prSet presAssocID="{ED8BEB1B-EB3E-42CE-B7D5-3CF3878F718E}" presName="composite" presStyleCnt="0"/>
      <dgm:spPr/>
    </dgm:pt>
    <dgm:pt modelId="{F28A54FD-5CDC-4208-98A2-79D68B0635D4}" type="pres">
      <dgm:prSet presAssocID="{ED8BEB1B-EB3E-42CE-B7D5-3CF3878F718E}" presName="rect1" presStyleLbl="trAlignAcc1" presStyleIdx="2" presStyleCnt="3" custScaleX="131352" custLinFactNeighborX="26316" custLinFactNeighborY="-5581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B3897C04-062A-4561-B287-5E0D418E3A9A}" type="pres">
      <dgm:prSet presAssocID="{ED8BEB1B-EB3E-42CE-B7D5-3CF3878F718E}" presName="rect2" presStyleLbl="fgImgPlace1" presStyleIdx="2" presStyleCnt="3" custScaleX="234174" custLinFactX="-61912" custLinFactNeighborX="-100000" custLinFactNeighborY="3000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solidFill>
            <a:srgbClr val="0070C0"/>
          </a:solidFill>
        </a:ln>
      </dgm:spPr>
    </dgm:pt>
  </dgm:ptLst>
  <dgm:cxnLst>
    <dgm:cxn modelId="{14EE24F9-2DC0-42B4-A203-CEFCC7F5CBA7}" srcId="{9A945F67-43CD-4C65-A3E8-CB3DCFAE202A}" destId="{ED8BEB1B-EB3E-42CE-B7D5-3CF3878F718E}" srcOrd="2" destOrd="0" parTransId="{5172BCD0-495E-4286-8475-82748CBA5CB1}" sibTransId="{B4B23C9A-263F-4BA7-94FC-5FB13A9B4DF5}"/>
    <dgm:cxn modelId="{9121B800-879B-492E-B8F3-17C2B7F31BE7}" type="presOf" srcId="{2CECE51D-2125-461F-AB8C-EA23B3FF93F8}" destId="{9B56713E-37D1-410A-B264-658241159BDE}" srcOrd="0" destOrd="0" presId="urn:microsoft.com/office/officeart/2008/layout/PictureStrips"/>
    <dgm:cxn modelId="{88C844C2-36D9-46B1-BB09-DED27D6CC791}" type="presOf" srcId="{B709D7AC-B322-400F-8675-95C5724B7A0E}" destId="{AF49F333-978E-4A04-A4A9-04FCE82470D9}" srcOrd="0" destOrd="0" presId="urn:microsoft.com/office/officeart/2008/layout/PictureStrips"/>
    <dgm:cxn modelId="{24F4AC4E-F181-4B65-880E-BB5E617D7CFB}" srcId="{9A945F67-43CD-4C65-A3E8-CB3DCFAE202A}" destId="{2CECE51D-2125-461F-AB8C-EA23B3FF93F8}" srcOrd="0" destOrd="0" parTransId="{09C8F56B-BDC5-42D1-8EB5-1D4E564AE99E}" sibTransId="{CCFB37C3-2FC3-491B-9301-D2FFE8825DE9}"/>
    <dgm:cxn modelId="{CD89695B-E69F-4FFE-B270-6F76E807D757}" srcId="{9A945F67-43CD-4C65-A3E8-CB3DCFAE202A}" destId="{B709D7AC-B322-400F-8675-95C5724B7A0E}" srcOrd="1" destOrd="0" parTransId="{8EF1D4FC-C957-4FEB-8201-4CF2955970AE}" sibTransId="{0957FDD1-0643-4450-AC00-00012C9B4211}"/>
    <dgm:cxn modelId="{A591CA96-3F3A-4273-9018-92CA5A941284}" type="presOf" srcId="{ED8BEB1B-EB3E-42CE-B7D5-3CF3878F718E}" destId="{F28A54FD-5CDC-4208-98A2-79D68B0635D4}" srcOrd="0" destOrd="0" presId="urn:microsoft.com/office/officeart/2008/layout/PictureStrips"/>
    <dgm:cxn modelId="{7B249A1C-BB4E-4BAB-B927-C7DA90AC261C}" type="presOf" srcId="{9A945F67-43CD-4C65-A3E8-CB3DCFAE202A}" destId="{C253DB07-376F-4825-AA2E-89A798ED6134}" srcOrd="0" destOrd="0" presId="urn:microsoft.com/office/officeart/2008/layout/PictureStrips"/>
    <dgm:cxn modelId="{343AEDA1-AE48-4F70-942F-4816688694FC}" type="presParOf" srcId="{C253DB07-376F-4825-AA2E-89A798ED6134}" destId="{8C84945B-503A-484D-99F8-2FEC6AA26AB0}" srcOrd="0" destOrd="0" presId="urn:microsoft.com/office/officeart/2008/layout/PictureStrips"/>
    <dgm:cxn modelId="{650FDFF2-95B1-43B7-94B4-21769CE960B1}" type="presParOf" srcId="{8C84945B-503A-484D-99F8-2FEC6AA26AB0}" destId="{9B56713E-37D1-410A-B264-658241159BDE}" srcOrd="0" destOrd="0" presId="urn:microsoft.com/office/officeart/2008/layout/PictureStrips"/>
    <dgm:cxn modelId="{34765A2E-489E-4BB3-876C-631B9C667EB7}" type="presParOf" srcId="{8C84945B-503A-484D-99F8-2FEC6AA26AB0}" destId="{80ADFA0A-31CC-4744-8F8D-75791220EAE4}" srcOrd="1" destOrd="0" presId="urn:microsoft.com/office/officeart/2008/layout/PictureStrips"/>
    <dgm:cxn modelId="{D7FA69DB-6E5A-493C-9EBE-4C0E4C4B0ADC}" type="presParOf" srcId="{C253DB07-376F-4825-AA2E-89A798ED6134}" destId="{7104EE42-BAAF-41CB-8F30-4C6F88BB6AA6}" srcOrd="1" destOrd="0" presId="urn:microsoft.com/office/officeart/2008/layout/PictureStrips"/>
    <dgm:cxn modelId="{D3B9D3EF-8ADC-42BD-8870-87916B562B07}" type="presParOf" srcId="{C253DB07-376F-4825-AA2E-89A798ED6134}" destId="{ECF3D30D-7AAF-4865-8765-18BAD6A71C4D}" srcOrd="2" destOrd="0" presId="urn:microsoft.com/office/officeart/2008/layout/PictureStrips"/>
    <dgm:cxn modelId="{5749ABFC-39B3-40DC-8ADE-2403BC9B87EC}" type="presParOf" srcId="{ECF3D30D-7AAF-4865-8765-18BAD6A71C4D}" destId="{AF49F333-978E-4A04-A4A9-04FCE82470D9}" srcOrd="0" destOrd="0" presId="urn:microsoft.com/office/officeart/2008/layout/PictureStrips"/>
    <dgm:cxn modelId="{1FBCF412-47B0-4BB6-B85E-1498AC5C3A4A}" type="presParOf" srcId="{ECF3D30D-7AAF-4865-8765-18BAD6A71C4D}" destId="{C00D9C68-D7B9-4E4E-B42A-2F260E7E5B6C}" srcOrd="1" destOrd="0" presId="urn:microsoft.com/office/officeart/2008/layout/PictureStrips"/>
    <dgm:cxn modelId="{08FA6B3C-23ED-41C6-B23A-2C3A2C11D316}" type="presParOf" srcId="{C253DB07-376F-4825-AA2E-89A798ED6134}" destId="{B060C4E5-ED0B-4FEC-80A0-26589B03AFB8}" srcOrd="3" destOrd="0" presId="urn:microsoft.com/office/officeart/2008/layout/PictureStrips"/>
    <dgm:cxn modelId="{B620340B-EDD7-4EC8-A2B1-F12F6D1A94FD}" type="presParOf" srcId="{C253DB07-376F-4825-AA2E-89A798ED6134}" destId="{C00D347E-D3F7-4F86-A906-45887180DEF5}" srcOrd="4" destOrd="0" presId="urn:microsoft.com/office/officeart/2008/layout/PictureStrips"/>
    <dgm:cxn modelId="{0781661A-148F-4731-BF56-6FCA09D4CA39}" type="presParOf" srcId="{C00D347E-D3F7-4F86-A906-45887180DEF5}" destId="{F28A54FD-5CDC-4208-98A2-79D68B0635D4}" srcOrd="0" destOrd="0" presId="urn:microsoft.com/office/officeart/2008/layout/PictureStrips"/>
    <dgm:cxn modelId="{2BC5B924-FAD5-4458-A29E-D9E7892BF4CF}" type="presParOf" srcId="{C00D347E-D3F7-4F86-A906-45887180DEF5}" destId="{B3897C04-062A-4561-B287-5E0D418E3A9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994DC2-391E-4E1E-ACBE-797C8E093B7C}" type="doc">
      <dgm:prSet loTypeId="urn:microsoft.com/office/officeart/2005/8/layout/StepDownProcess" loCatId="process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s-PE"/>
        </a:p>
      </dgm:t>
    </dgm:pt>
    <dgm:pt modelId="{B423E99E-8968-4D84-95EB-D0C450214A0D}">
      <dgm:prSet phldrT="[Texto]"/>
      <dgm:spPr>
        <a:xfrm>
          <a:off x="39142" y="311786"/>
          <a:ext cx="1010567" cy="707364"/>
        </a:xfrm>
        <a:solidFill>
          <a:srgbClr val="ED7D31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/>
        <a:lstStyle/>
        <a:p>
          <a:r>
            <a:rPr lang="es-PE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DIAGNOSTICO</a:t>
          </a:r>
        </a:p>
      </dgm:t>
    </dgm:pt>
    <dgm:pt modelId="{4C608977-2422-43FA-90F7-62558511A6B9}" type="parTrans" cxnId="{6B570EA7-4FD2-4CAC-85AD-8AC8940F0921}">
      <dgm:prSet/>
      <dgm:spPr/>
      <dgm:t>
        <a:bodyPr/>
        <a:lstStyle/>
        <a:p>
          <a:endParaRPr lang="es-PE"/>
        </a:p>
      </dgm:t>
    </dgm:pt>
    <dgm:pt modelId="{05FB9593-F6A0-4B0A-9EAA-25D590ACF053}" type="sibTrans" cxnId="{6B570EA7-4FD2-4CAC-85AD-8AC8940F0921}">
      <dgm:prSet/>
      <dgm:spPr/>
      <dgm:t>
        <a:bodyPr/>
        <a:lstStyle/>
        <a:p>
          <a:endParaRPr lang="es-PE"/>
        </a:p>
      </dgm:t>
    </dgm:pt>
    <dgm:pt modelId="{A3F40DE3-F203-492C-A3AF-59990360AB82}">
      <dgm:prSet phldrT="[Texto]" custT="1"/>
      <dgm:spPr>
        <a:xfrm>
          <a:off x="1072657" y="322146"/>
          <a:ext cx="2094238" cy="696541"/>
        </a:xfrm>
        <a:noFill/>
        <a:ln w="6350" cap="flat" cmpd="sng" algn="ctr">
          <a:solidFill>
            <a:sysClr val="windowText" lastClr="000000">
              <a:alpha val="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PE" sz="1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El Comité y el Coordinador de Tutoría reflexionan sobre el diagnóstico situacional de la I.E.</a:t>
          </a:r>
          <a:endParaRPr lang="es-PE" sz="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62A134D0-2F47-4006-930C-69830E2FF768}" type="parTrans" cxnId="{F60EA473-2935-436B-B071-8A358CBA0587}">
      <dgm:prSet/>
      <dgm:spPr/>
      <dgm:t>
        <a:bodyPr/>
        <a:lstStyle/>
        <a:p>
          <a:endParaRPr lang="es-PE"/>
        </a:p>
      </dgm:t>
    </dgm:pt>
    <dgm:pt modelId="{3F6528D7-70D8-4BB6-BDCF-DB50BA528FFB}" type="sibTrans" cxnId="{F60EA473-2935-436B-B071-8A358CBA0587}">
      <dgm:prSet/>
      <dgm:spPr/>
      <dgm:t>
        <a:bodyPr/>
        <a:lstStyle/>
        <a:p>
          <a:endParaRPr lang="es-PE"/>
        </a:p>
      </dgm:t>
    </dgm:pt>
    <dgm:pt modelId="{7AE35B6E-5E2B-4E6C-824B-5E11DEAA0699}">
      <dgm:prSet phldrT="[Texto]"/>
      <dgm:spPr>
        <a:xfrm>
          <a:off x="1165202" y="1106390"/>
          <a:ext cx="1010567" cy="707364"/>
        </a:xfrm>
        <a:solidFill>
          <a:srgbClr val="A5A5A5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/>
        <a:lstStyle/>
        <a:p>
          <a:r>
            <a:rPr lang="es-PE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PROGRAMACIÓN</a:t>
          </a:r>
        </a:p>
      </dgm:t>
    </dgm:pt>
    <dgm:pt modelId="{F5B8EC42-6DCA-4DCA-9393-D570B822AC1C}" type="parTrans" cxnId="{3B595929-1BE1-47F0-9D1B-E4A9C8023120}">
      <dgm:prSet/>
      <dgm:spPr/>
      <dgm:t>
        <a:bodyPr/>
        <a:lstStyle/>
        <a:p>
          <a:endParaRPr lang="es-PE"/>
        </a:p>
      </dgm:t>
    </dgm:pt>
    <dgm:pt modelId="{43705776-E93F-4858-8F62-BD66AB5A08A5}" type="sibTrans" cxnId="{3B595929-1BE1-47F0-9D1B-E4A9C8023120}">
      <dgm:prSet/>
      <dgm:spPr/>
      <dgm:t>
        <a:bodyPr/>
        <a:lstStyle/>
        <a:p>
          <a:endParaRPr lang="es-PE"/>
        </a:p>
      </dgm:t>
    </dgm:pt>
    <dgm:pt modelId="{BBF3C3C2-1BC9-40D4-ACAE-F462B9AC0C6F}">
      <dgm:prSet phldrT="[Texto]" custT="1"/>
      <dgm:spPr>
        <a:xfrm>
          <a:off x="2217554" y="1139665"/>
          <a:ext cx="2136955" cy="637585"/>
        </a:xfrm>
        <a:noFill/>
        <a:ln w="6350" cap="flat" cmpd="sng" algn="ctr">
          <a:solidFill>
            <a:sysClr val="windowText" lastClr="000000">
              <a:alpha val="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PE" sz="1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Priorizar los temas y diseñar la propuesta de </a:t>
          </a:r>
          <a:r>
            <a:rPr lang="es-PE" sz="10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trabajo (sesiones)</a:t>
          </a:r>
          <a:endParaRPr lang="es-PE" sz="1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9C20B090-22D1-4014-808D-6445210D6286}" type="parTrans" cxnId="{632B7DBD-3E6C-4F01-B242-2268C41B305A}">
      <dgm:prSet/>
      <dgm:spPr/>
      <dgm:t>
        <a:bodyPr/>
        <a:lstStyle/>
        <a:p>
          <a:endParaRPr lang="es-PE"/>
        </a:p>
      </dgm:t>
    </dgm:pt>
    <dgm:pt modelId="{7304DADE-31E5-4FE1-B6AA-0847B54DFEA3}" type="sibTrans" cxnId="{632B7DBD-3E6C-4F01-B242-2268C41B305A}">
      <dgm:prSet/>
      <dgm:spPr/>
      <dgm:t>
        <a:bodyPr/>
        <a:lstStyle/>
        <a:p>
          <a:endParaRPr lang="es-PE"/>
        </a:p>
      </dgm:t>
    </dgm:pt>
    <dgm:pt modelId="{9C1DD9BB-6ED8-4B03-BCBA-8BA92361C2C4}">
      <dgm:prSet phldrT="[Texto]"/>
      <dgm:spPr>
        <a:xfrm>
          <a:off x="3132149" y="2705105"/>
          <a:ext cx="1010567" cy="707364"/>
        </a:xfrm>
        <a:solidFill>
          <a:srgbClr val="4472C4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/>
        <a:lstStyle/>
        <a:p>
          <a:r>
            <a:rPr lang="es-PE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EVALUACIÓN</a:t>
          </a:r>
        </a:p>
      </dgm:t>
    </dgm:pt>
    <dgm:pt modelId="{21CDB978-5413-46EF-9AA3-E95EAE4D5549}" type="parTrans" cxnId="{5BF5CC5D-F141-4858-B534-99C6A27E610E}">
      <dgm:prSet/>
      <dgm:spPr/>
      <dgm:t>
        <a:bodyPr/>
        <a:lstStyle/>
        <a:p>
          <a:endParaRPr lang="es-PE"/>
        </a:p>
      </dgm:t>
    </dgm:pt>
    <dgm:pt modelId="{0775FBAE-A52E-42D7-AC6E-686E645BCDE7}" type="sibTrans" cxnId="{5BF5CC5D-F141-4858-B534-99C6A27E610E}">
      <dgm:prSet/>
      <dgm:spPr/>
      <dgm:t>
        <a:bodyPr/>
        <a:lstStyle/>
        <a:p>
          <a:endParaRPr lang="es-PE"/>
        </a:p>
      </dgm:t>
    </dgm:pt>
    <dgm:pt modelId="{1187DF4A-037A-48F5-9424-2B91FD04D6E9}">
      <dgm:prSet phldrT="[Texto]" custT="1"/>
      <dgm:spPr>
        <a:xfrm>
          <a:off x="4166444" y="2783415"/>
          <a:ext cx="1322939" cy="571723"/>
        </a:xfrm>
        <a:noFill/>
        <a:ln w="6350" cap="flat" cmpd="sng" algn="ctr">
          <a:solidFill>
            <a:sysClr val="windowText" lastClr="000000">
              <a:alpha val="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PE" sz="1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En reunión de docentes tutores y no tutores, se evalúa:</a:t>
          </a:r>
        </a:p>
      </dgm:t>
    </dgm:pt>
    <dgm:pt modelId="{D2BE44D1-D88C-45A1-B7E3-5994BFFAE21E}" type="parTrans" cxnId="{93BD8738-33E2-4024-9333-CEB9AF911FC4}">
      <dgm:prSet/>
      <dgm:spPr/>
      <dgm:t>
        <a:bodyPr/>
        <a:lstStyle/>
        <a:p>
          <a:endParaRPr lang="es-PE"/>
        </a:p>
      </dgm:t>
    </dgm:pt>
    <dgm:pt modelId="{1FCEEBB8-162A-4373-BF3D-4C185059A7F2}" type="sibTrans" cxnId="{93BD8738-33E2-4024-9333-CEB9AF911FC4}">
      <dgm:prSet/>
      <dgm:spPr/>
      <dgm:t>
        <a:bodyPr/>
        <a:lstStyle/>
        <a:p>
          <a:endParaRPr lang="es-PE"/>
        </a:p>
      </dgm:t>
    </dgm:pt>
    <dgm:pt modelId="{19367D43-D1B8-4896-81B7-C1CB0DA687CB}">
      <dgm:prSet/>
      <dgm:spPr>
        <a:xfrm>
          <a:off x="2329289" y="1900994"/>
          <a:ext cx="1010567" cy="707364"/>
        </a:xfrm>
        <a:solidFill>
          <a:srgbClr val="FFC000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/>
        <a:lstStyle/>
        <a:p>
          <a:r>
            <a:rPr lang="es-PE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EJECUCIÓN</a:t>
          </a:r>
        </a:p>
      </dgm:t>
    </dgm:pt>
    <dgm:pt modelId="{398467A0-44FC-49B5-AE44-C999AAF961D9}" type="parTrans" cxnId="{9A5E573B-AE56-4230-9051-420AF3B8EC75}">
      <dgm:prSet/>
      <dgm:spPr/>
      <dgm:t>
        <a:bodyPr/>
        <a:lstStyle/>
        <a:p>
          <a:endParaRPr lang="es-PE"/>
        </a:p>
      </dgm:t>
    </dgm:pt>
    <dgm:pt modelId="{B80BEB3C-5418-49DD-ACCB-047CE22FEEF8}" type="sibTrans" cxnId="{9A5E573B-AE56-4230-9051-420AF3B8EC75}">
      <dgm:prSet/>
      <dgm:spPr/>
      <dgm:t>
        <a:bodyPr/>
        <a:lstStyle/>
        <a:p>
          <a:endParaRPr lang="es-PE"/>
        </a:p>
      </dgm:t>
    </dgm:pt>
    <dgm:pt modelId="{BB324D0B-BE8A-496D-9C5E-B5D48A63EFCF}">
      <dgm:prSet custT="1"/>
      <dgm:spPr>
        <a:xfrm>
          <a:off x="3414525" y="1968457"/>
          <a:ext cx="1560517" cy="571723"/>
        </a:xfrm>
        <a:noFill/>
        <a:ln w="6350" cap="flat" cmpd="sng" algn="ctr">
          <a:solidFill>
            <a:sysClr val="windowText" lastClr="000000">
              <a:alpha val="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PE" sz="1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Desarrollo de sesiones o jornadas</a:t>
          </a:r>
          <a:r>
            <a:rPr lang="es-PE" sz="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.</a:t>
          </a:r>
        </a:p>
      </dgm:t>
    </dgm:pt>
    <dgm:pt modelId="{BC7A4526-5D77-45B6-B5C4-9B1FD468FBA8}" type="parTrans" cxnId="{0E3A9A43-770A-42FB-9B18-2FBD7788F8E6}">
      <dgm:prSet/>
      <dgm:spPr/>
      <dgm:t>
        <a:bodyPr/>
        <a:lstStyle/>
        <a:p>
          <a:endParaRPr lang="es-PE"/>
        </a:p>
      </dgm:t>
    </dgm:pt>
    <dgm:pt modelId="{AC5042B6-407A-4207-B98D-CBF112AADAA4}" type="sibTrans" cxnId="{0E3A9A43-770A-42FB-9B18-2FBD7788F8E6}">
      <dgm:prSet/>
      <dgm:spPr/>
      <dgm:t>
        <a:bodyPr/>
        <a:lstStyle/>
        <a:p>
          <a:endParaRPr lang="es-PE"/>
        </a:p>
      </dgm:t>
    </dgm:pt>
    <dgm:pt modelId="{86C9E2A4-ECC8-42DC-A33F-9A52DCB7C149}">
      <dgm:prSet phldrT="[Texto]" custT="1"/>
      <dgm:spPr>
        <a:xfrm>
          <a:off x="2217554" y="1139665"/>
          <a:ext cx="2136955" cy="637585"/>
        </a:xfrm>
        <a:noFill/>
        <a:ln w="6350" cap="flat" cmpd="sng" algn="ctr">
          <a:solidFill>
            <a:sysClr val="windowText" lastClr="000000">
              <a:alpha val="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PE" sz="1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Coordinar con las personas o </a:t>
          </a:r>
          <a:r>
            <a:rPr lang="es-PE" sz="10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instituciones </a:t>
          </a:r>
          <a:r>
            <a:rPr lang="es-PE" sz="1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que facilitarán las jornadas.</a:t>
          </a:r>
        </a:p>
      </dgm:t>
    </dgm:pt>
    <dgm:pt modelId="{544C56D7-9CE6-4BC9-885F-727597A98ECE}" type="parTrans" cxnId="{4FA53E5B-4544-460F-B1CF-F2D805FF3AB5}">
      <dgm:prSet/>
      <dgm:spPr/>
      <dgm:t>
        <a:bodyPr/>
        <a:lstStyle/>
        <a:p>
          <a:endParaRPr lang="es-PE"/>
        </a:p>
      </dgm:t>
    </dgm:pt>
    <dgm:pt modelId="{B612B496-2EA2-4A40-AB95-572F07D44D3D}" type="sibTrans" cxnId="{4FA53E5B-4544-460F-B1CF-F2D805FF3AB5}">
      <dgm:prSet/>
      <dgm:spPr/>
      <dgm:t>
        <a:bodyPr/>
        <a:lstStyle/>
        <a:p>
          <a:endParaRPr lang="es-PE"/>
        </a:p>
      </dgm:t>
    </dgm:pt>
    <dgm:pt modelId="{DDCCD8B5-0C8E-49AC-A354-B7562EEEB33E}">
      <dgm:prSet phldrT="[Texto]" custT="1"/>
      <dgm:spPr>
        <a:xfrm>
          <a:off x="1072657" y="322146"/>
          <a:ext cx="2094238" cy="696541"/>
        </a:xfrm>
        <a:noFill/>
        <a:ln w="6350" cap="flat" cmpd="sng" algn="ctr">
          <a:solidFill>
            <a:sysClr val="windowText" lastClr="000000">
              <a:alpha val="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PE" sz="10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.Identifican </a:t>
          </a:r>
          <a:r>
            <a:rPr lang="es-PE" sz="1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temas de interés de los padres y madres de </a:t>
          </a:r>
          <a:r>
            <a:rPr lang="es-PE" sz="10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familia.</a:t>
          </a:r>
          <a:endParaRPr lang="es-PE" sz="1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5393FFA6-AE0E-4A65-8A5A-7AC8B994D53B}" type="parTrans" cxnId="{6D0DB227-657F-4F81-8D0C-C123726D199D}">
      <dgm:prSet/>
      <dgm:spPr/>
      <dgm:t>
        <a:bodyPr/>
        <a:lstStyle/>
        <a:p>
          <a:endParaRPr lang="es-PE"/>
        </a:p>
      </dgm:t>
    </dgm:pt>
    <dgm:pt modelId="{7FCE11F2-A8C1-483B-B326-878D2D6681E6}" type="sibTrans" cxnId="{6D0DB227-657F-4F81-8D0C-C123726D199D}">
      <dgm:prSet/>
      <dgm:spPr/>
      <dgm:t>
        <a:bodyPr/>
        <a:lstStyle/>
        <a:p>
          <a:endParaRPr lang="es-PE"/>
        </a:p>
      </dgm:t>
    </dgm:pt>
    <dgm:pt modelId="{FE062DFE-CCCC-4DDD-82BD-B876078DE3F2}">
      <dgm:prSet phldrT="[Texto]" custT="1"/>
      <dgm:spPr>
        <a:xfrm>
          <a:off x="1072657" y="322146"/>
          <a:ext cx="2094238" cy="696541"/>
        </a:xfrm>
        <a:noFill/>
        <a:ln w="6350" cap="flat" cmpd="sng" algn="ctr">
          <a:solidFill>
            <a:sysClr val="windowText" lastClr="000000">
              <a:alpha val="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PE" sz="1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Identifican las necesidades de orientación de los y los estudiantes</a:t>
          </a:r>
          <a:r>
            <a:rPr lang="es-PE" sz="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.</a:t>
          </a:r>
          <a:endParaRPr lang="es-PE" sz="9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6BFF52DE-3638-471C-9DA9-1FC9147B03BE}" type="parTrans" cxnId="{9D727BDA-4EDB-48BA-85F3-DFEA5EB02812}">
      <dgm:prSet/>
      <dgm:spPr/>
      <dgm:t>
        <a:bodyPr/>
        <a:lstStyle/>
        <a:p>
          <a:endParaRPr lang="es-PE"/>
        </a:p>
      </dgm:t>
    </dgm:pt>
    <dgm:pt modelId="{CED75801-F7B6-4A58-ABD7-EC2142EBC0A5}" type="sibTrans" cxnId="{9D727BDA-4EDB-48BA-85F3-DFEA5EB02812}">
      <dgm:prSet/>
      <dgm:spPr/>
      <dgm:t>
        <a:bodyPr/>
        <a:lstStyle/>
        <a:p>
          <a:endParaRPr lang="es-PE"/>
        </a:p>
      </dgm:t>
    </dgm:pt>
    <dgm:pt modelId="{78275FB5-5365-4DFD-B76B-044AF632EAFD}">
      <dgm:prSet phldrT="[Texto]" custT="1"/>
      <dgm:spPr>
        <a:xfrm>
          <a:off x="2217554" y="1139665"/>
          <a:ext cx="2136955" cy="637585"/>
        </a:xfrm>
        <a:noFill/>
        <a:ln w="6350" cap="flat" cmpd="sng" algn="ctr">
          <a:solidFill>
            <a:sysClr val="windowText" lastClr="000000">
              <a:alpha val="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PE" sz="1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.Organizar las tareas y responsables.</a:t>
          </a:r>
        </a:p>
      </dgm:t>
    </dgm:pt>
    <dgm:pt modelId="{AE88B4DA-1F0B-4F24-B950-50D22A2130C2}" type="parTrans" cxnId="{AB29923C-1897-446B-87B6-5D78B427D92E}">
      <dgm:prSet/>
      <dgm:spPr/>
      <dgm:t>
        <a:bodyPr/>
        <a:lstStyle/>
        <a:p>
          <a:endParaRPr lang="es-PE"/>
        </a:p>
      </dgm:t>
    </dgm:pt>
    <dgm:pt modelId="{208CF5FE-B49F-4947-AD17-5D4060BB7B1A}" type="sibTrans" cxnId="{AB29923C-1897-446B-87B6-5D78B427D92E}">
      <dgm:prSet/>
      <dgm:spPr/>
      <dgm:t>
        <a:bodyPr/>
        <a:lstStyle/>
        <a:p>
          <a:endParaRPr lang="es-PE"/>
        </a:p>
      </dgm:t>
    </dgm:pt>
    <dgm:pt modelId="{50C62035-4796-42E0-B1A9-86DE452FDFE5}">
      <dgm:prSet phldrT="[Texto]" custT="1"/>
      <dgm:spPr>
        <a:xfrm>
          <a:off x="2217554" y="1139665"/>
          <a:ext cx="2136955" cy="637585"/>
        </a:xfrm>
        <a:noFill/>
        <a:ln w="6350" cap="flat" cmpd="sng" algn="ctr">
          <a:solidFill>
            <a:sysClr val="windowText" lastClr="000000">
              <a:alpha val="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PE" sz="1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Difundir el cronograma de actividades.</a:t>
          </a:r>
        </a:p>
      </dgm:t>
    </dgm:pt>
    <dgm:pt modelId="{2A1095A8-88DD-4138-9568-8ADBB09AC351}" type="parTrans" cxnId="{1EFEECF9-63E6-4643-99CE-F0B63479A0C0}">
      <dgm:prSet/>
      <dgm:spPr/>
      <dgm:t>
        <a:bodyPr/>
        <a:lstStyle/>
        <a:p>
          <a:endParaRPr lang="es-PE"/>
        </a:p>
      </dgm:t>
    </dgm:pt>
    <dgm:pt modelId="{6DF5C96C-1C3A-4DF2-9085-AEE3525711D4}" type="sibTrans" cxnId="{1EFEECF9-63E6-4643-99CE-F0B63479A0C0}">
      <dgm:prSet/>
      <dgm:spPr/>
      <dgm:t>
        <a:bodyPr/>
        <a:lstStyle/>
        <a:p>
          <a:endParaRPr lang="es-PE"/>
        </a:p>
      </dgm:t>
    </dgm:pt>
    <dgm:pt modelId="{67F8FF02-E693-4A48-A3C7-2CFE8755EDA6}">
      <dgm:prSet phldrT="[Texto]" custT="1"/>
      <dgm:spPr>
        <a:xfrm>
          <a:off x="4166444" y="2783415"/>
          <a:ext cx="1322939" cy="571723"/>
        </a:xfrm>
        <a:noFill/>
        <a:ln w="6350" cap="flat" cmpd="sng" algn="ctr">
          <a:solidFill>
            <a:sysClr val="windowText" lastClr="000000">
              <a:alpha val="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PE" sz="1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Los resultados esperados.</a:t>
          </a:r>
        </a:p>
      </dgm:t>
    </dgm:pt>
    <dgm:pt modelId="{792F4967-0F09-402E-A549-AE56F4E0EDCD}" type="parTrans" cxnId="{86013EEC-64DF-4A18-93A6-549C809C766A}">
      <dgm:prSet/>
      <dgm:spPr/>
      <dgm:t>
        <a:bodyPr/>
        <a:lstStyle/>
        <a:p>
          <a:endParaRPr lang="es-PE"/>
        </a:p>
      </dgm:t>
    </dgm:pt>
    <dgm:pt modelId="{37304B65-D2C5-4567-8E87-0C31BB17B348}" type="sibTrans" cxnId="{86013EEC-64DF-4A18-93A6-549C809C766A}">
      <dgm:prSet/>
      <dgm:spPr/>
      <dgm:t>
        <a:bodyPr/>
        <a:lstStyle/>
        <a:p>
          <a:endParaRPr lang="es-PE"/>
        </a:p>
      </dgm:t>
    </dgm:pt>
    <dgm:pt modelId="{D7721049-CF25-4DB8-A804-EA994FBE5E1C}">
      <dgm:prSet phldrT="[Texto]" custT="1"/>
      <dgm:spPr>
        <a:xfrm>
          <a:off x="4166444" y="2783415"/>
          <a:ext cx="1322939" cy="571723"/>
        </a:xfrm>
        <a:noFill/>
        <a:ln w="6350" cap="flat" cmpd="sng" algn="ctr">
          <a:solidFill>
            <a:sysClr val="windowText" lastClr="000000">
              <a:alpha val="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PE" sz="1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L</a:t>
          </a:r>
          <a:r>
            <a:rPr lang="es-PE" sz="1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 organización y desarrollo del programa.</a:t>
          </a:r>
          <a:endParaRPr lang="es-PE" sz="1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A57645A2-D0D6-4201-A99A-6BD4C0153BC1}" type="parTrans" cxnId="{062DA60F-5E00-42C5-8DF6-51E3C3F0C5C8}">
      <dgm:prSet/>
      <dgm:spPr/>
      <dgm:t>
        <a:bodyPr/>
        <a:lstStyle/>
        <a:p>
          <a:endParaRPr lang="es-PE"/>
        </a:p>
      </dgm:t>
    </dgm:pt>
    <dgm:pt modelId="{777DE9EE-3301-4A95-94F2-B37E1967DB39}" type="sibTrans" cxnId="{062DA60F-5E00-42C5-8DF6-51E3C3F0C5C8}">
      <dgm:prSet/>
      <dgm:spPr/>
      <dgm:t>
        <a:bodyPr/>
        <a:lstStyle/>
        <a:p>
          <a:endParaRPr lang="es-PE"/>
        </a:p>
      </dgm:t>
    </dgm:pt>
    <dgm:pt modelId="{B51393DB-5438-42AB-990D-E501D7CCF0A0}" type="pres">
      <dgm:prSet presAssocID="{69994DC2-391E-4E1E-ACBE-797C8E093B7C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s-PE"/>
        </a:p>
      </dgm:t>
    </dgm:pt>
    <dgm:pt modelId="{71B33DA2-3CCC-474D-98CF-0BBE7824F72C}" type="pres">
      <dgm:prSet presAssocID="{B423E99E-8968-4D84-95EB-D0C450214A0D}" presName="composite" presStyleCnt="0"/>
      <dgm:spPr/>
    </dgm:pt>
    <dgm:pt modelId="{F50B9E40-7952-4AF2-ACF9-ED9A05B02EDB}" type="pres">
      <dgm:prSet presAssocID="{B423E99E-8968-4D84-95EB-D0C450214A0D}" presName="bentUpArrow1" presStyleLbl="alignImgPlace1" presStyleIdx="0" presStyleCnt="3" custLinFactNeighborX="5564" custLinFactNeighborY="1584"/>
      <dgm:spPr>
        <a:xfrm rot="5400000">
          <a:off x="198186" y="986750"/>
          <a:ext cx="600309" cy="68343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5B9BD5">
            <a:tint val="50000"/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gm:spPr>
      <dgm:t>
        <a:bodyPr/>
        <a:lstStyle/>
        <a:p>
          <a:endParaRPr lang="es-PE"/>
        </a:p>
      </dgm:t>
    </dgm:pt>
    <dgm:pt modelId="{14D5EF78-1D50-4FFF-8AD5-BC791C4AA6A3}" type="pres">
      <dgm:prSet presAssocID="{B423E99E-8968-4D84-95EB-D0C450214A0D}" presName="ParentText" presStyleLbl="node1" presStyleIdx="0" presStyleCnt="4" custLinFactNeighborX="3763">
        <dgm:presLayoutVars>
          <dgm:chMax val="1"/>
          <dgm:chPref val="1"/>
          <dgm:bulletEnabled val="1"/>
        </dgm:presLayoutVars>
      </dgm:prSet>
      <dgm:spPr>
        <a:prstGeom prst="roundRect">
          <a:avLst>
            <a:gd name="adj" fmla="val 16670"/>
          </a:avLst>
        </a:prstGeom>
      </dgm:spPr>
      <dgm:t>
        <a:bodyPr/>
        <a:lstStyle/>
        <a:p>
          <a:endParaRPr lang="es-PE"/>
        </a:p>
      </dgm:t>
    </dgm:pt>
    <dgm:pt modelId="{6FECFD94-D1DD-41D5-B34C-53DB19D5E6C0}" type="pres">
      <dgm:prSet presAssocID="{B423E99E-8968-4D84-95EB-D0C450214A0D}" presName="ChildText" presStyleLbl="revTx" presStyleIdx="0" presStyleCnt="4" custScaleX="284934" custScaleY="121832" custLinFactX="763" custLinFactNeighborX="100000" custLinFactNeighborY="928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s-PE"/>
        </a:p>
      </dgm:t>
    </dgm:pt>
    <dgm:pt modelId="{1CCA7005-3130-461C-B513-47F9F85D6A9B}" type="pres">
      <dgm:prSet presAssocID="{05FB9593-F6A0-4B0A-9EAA-25D590ACF053}" presName="sibTrans" presStyleCnt="0"/>
      <dgm:spPr/>
    </dgm:pt>
    <dgm:pt modelId="{3062D26A-5A1C-4B42-8ADD-29DA709C0B96}" type="pres">
      <dgm:prSet presAssocID="{7AE35B6E-5E2B-4E6C-824B-5E11DEAA0699}" presName="composite" presStyleCnt="0"/>
      <dgm:spPr/>
    </dgm:pt>
    <dgm:pt modelId="{52112B44-0A82-4861-BD0F-E03E5279E5F3}" type="pres">
      <dgm:prSet presAssocID="{7AE35B6E-5E2B-4E6C-824B-5E11DEAA0699}" presName="bentUpArrow1" presStyleLbl="alignImgPlace1" presStyleIdx="1" presStyleCnt="3" custLinFactNeighborX="3580" custLinFactNeighborY="3131"/>
      <dgm:spPr>
        <a:xfrm rot="5400000">
          <a:off x="1324248" y="1771845"/>
          <a:ext cx="600309" cy="68343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5B9BD5">
            <a:tint val="50000"/>
            <a:hueOff val="-6029867"/>
            <a:satOff val="12062"/>
            <a:lumOff val="5113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gm:spPr>
      <dgm:t>
        <a:bodyPr/>
        <a:lstStyle/>
        <a:p>
          <a:endParaRPr lang="es-PE"/>
        </a:p>
      </dgm:t>
    </dgm:pt>
    <dgm:pt modelId="{D552D6A6-D3F4-4571-BB83-85D4DDC8C558}" type="pres">
      <dgm:prSet presAssocID="{7AE35B6E-5E2B-4E6C-824B-5E11DEAA0699}" presName="ParentText" presStyleLbl="node1" presStyleIdx="1" presStyleCnt="4" custLinFactNeighborX="-20823" custLinFactNeighborY="2976">
        <dgm:presLayoutVars>
          <dgm:chMax val="1"/>
          <dgm:chPref val="1"/>
          <dgm:bulletEnabled val="1"/>
        </dgm:presLayoutVars>
      </dgm:prSet>
      <dgm:spPr>
        <a:prstGeom prst="roundRect">
          <a:avLst>
            <a:gd name="adj" fmla="val 16670"/>
          </a:avLst>
        </a:prstGeom>
      </dgm:spPr>
      <dgm:t>
        <a:bodyPr/>
        <a:lstStyle/>
        <a:p>
          <a:endParaRPr lang="es-PE"/>
        </a:p>
      </dgm:t>
    </dgm:pt>
    <dgm:pt modelId="{CCF903F1-D7B1-44C9-AF1E-7CB4EE9834E4}" type="pres">
      <dgm:prSet presAssocID="{7AE35B6E-5E2B-4E6C-824B-5E11DEAA0699}" presName="ChildText" presStyleLbl="revTx" presStyleIdx="1" presStyleCnt="4" custScaleX="290746" custScaleY="111520" custLinFactNeighborX="68857" custLinFactNeighborY="-36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s-PE"/>
        </a:p>
      </dgm:t>
    </dgm:pt>
    <dgm:pt modelId="{9291782B-383F-45A1-95A6-99B4DB1D91D9}" type="pres">
      <dgm:prSet presAssocID="{43705776-E93F-4858-8F62-BD66AB5A08A5}" presName="sibTrans" presStyleCnt="0"/>
      <dgm:spPr/>
    </dgm:pt>
    <dgm:pt modelId="{67273777-F3C4-4EDE-BAF6-A5D4272984FA}" type="pres">
      <dgm:prSet presAssocID="{19367D43-D1B8-4896-81B7-C1CB0DA687CB}" presName="composite" presStyleCnt="0"/>
      <dgm:spPr/>
    </dgm:pt>
    <dgm:pt modelId="{B53CDDCE-1DAC-49A1-BE5A-38A417EA2B71}" type="pres">
      <dgm:prSet presAssocID="{19367D43-D1B8-4896-81B7-C1CB0DA687CB}" presName="bentUpArrow1" presStyleLbl="alignImgPlace1" presStyleIdx="2" presStyleCnt="3" custLinFactNeighborX="-2932" custLinFactNeighborY="2906"/>
      <dgm:spPr>
        <a:xfrm rot="5400000">
          <a:off x="2488335" y="2566449"/>
          <a:ext cx="600309" cy="68343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5B9BD5">
            <a:tint val="50000"/>
            <a:hueOff val="-12059734"/>
            <a:satOff val="24125"/>
            <a:lumOff val="10225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gm:spPr>
      <dgm:t>
        <a:bodyPr/>
        <a:lstStyle/>
        <a:p>
          <a:endParaRPr lang="es-PE"/>
        </a:p>
      </dgm:t>
    </dgm:pt>
    <dgm:pt modelId="{EFA3AB86-FB17-40CC-90FF-D1D9DE31BCC3}" type="pres">
      <dgm:prSet presAssocID="{19367D43-D1B8-4896-81B7-C1CB0DA687CB}" presName="ParentText" presStyleLbl="node1" presStyleIdx="2" presStyleCnt="4" custScaleX="90217" custLinFactNeighborX="-26611" custLinFactNeighborY="4508">
        <dgm:presLayoutVars>
          <dgm:chMax val="1"/>
          <dgm:chPref val="1"/>
          <dgm:bulletEnabled val="1"/>
        </dgm:presLayoutVars>
      </dgm:prSet>
      <dgm:spPr>
        <a:prstGeom prst="roundRect">
          <a:avLst>
            <a:gd name="adj" fmla="val 16670"/>
          </a:avLst>
        </a:prstGeom>
      </dgm:spPr>
      <dgm:t>
        <a:bodyPr/>
        <a:lstStyle/>
        <a:p>
          <a:endParaRPr lang="es-PE"/>
        </a:p>
      </dgm:t>
    </dgm:pt>
    <dgm:pt modelId="{F4D27180-86EB-47F1-95FE-A1445F75C73C}" type="pres">
      <dgm:prSet presAssocID="{19367D43-D1B8-4896-81B7-C1CB0DA687CB}" presName="ChildText" presStyleLbl="revTx" presStyleIdx="2" presStyleCnt="4" custScaleX="212318" custLinFactNeighborX="12828" custLinFactNeighborY="-6428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s-PE"/>
        </a:p>
      </dgm:t>
    </dgm:pt>
    <dgm:pt modelId="{87E06208-4B03-4F60-B0EB-9671484D9D63}" type="pres">
      <dgm:prSet presAssocID="{B80BEB3C-5418-49DD-ACCB-047CE22FEEF8}" presName="sibTrans" presStyleCnt="0"/>
      <dgm:spPr/>
    </dgm:pt>
    <dgm:pt modelId="{79A935C7-4E65-4D3E-936D-966A21A7D54B}" type="pres">
      <dgm:prSet presAssocID="{9C1DD9BB-6ED8-4B03-BCBA-8BA92361C2C4}" presName="composite" presStyleCnt="0"/>
      <dgm:spPr/>
    </dgm:pt>
    <dgm:pt modelId="{06C7948C-ADE1-4D14-BC43-57E5E0FF1068}" type="pres">
      <dgm:prSet presAssocID="{9C1DD9BB-6ED8-4B03-BCBA-8BA92361C2C4}" presName="ParentText" presStyleLbl="node1" presStyleIdx="3" presStyleCnt="4" custScaleX="83046" custLinFactNeighborX="-41791" custLinFactNeighborY="-2911">
        <dgm:presLayoutVars>
          <dgm:chMax val="1"/>
          <dgm:chPref val="1"/>
          <dgm:bulletEnabled val="1"/>
        </dgm:presLayoutVars>
      </dgm:prSet>
      <dgm:spPr>
        <a:prstGeom prst="roundRect">
          <a:avLst>
            <a:gd name="adj" fmla="val 16670"/>
          </a:avLst>
        </a:prstGeom>
      </dgm:spPr>
      <dgm:t>
        <a:bodyPr/>
        <a:lstStyle/>
        <a:p>
          <a:endParaRPr lang="es-PE"/>
        </a:p>
      </dgm:t>
    </dgm:pt>
    <dgm:pt modelId="{57F7B600-2E25-4967-9B1A-FA4CDB97D0BD}" type="pres">
      <dgm:prSet presAssocID="{9C1DD9BB-6ED8-4B03-BCBA-8BA92361C2C4}" presName="FinalChildText" presStyleLbl="revTx" presStyleIdx="3" presStyleCnt="4" custScaleX="179994" custLinFactNeighborX="-26102" custLinFactNeighborY="-673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s-PE"/>
        </a:p>
      </dgm:t>
    </dgm:pt>
  </dgm:ptLst>
  <dgm:cxnLst>
    <dgm:cxn modelId="{632B7DBD-3E6C-4F01-B242-2268C41B305A}" srcId="{7AE35B6E-5E2B-4E6C-824B-5E11DEAA0699}" destId="{BBF3C3C2-1BC9-40D4-ACAE-F462B9AC0C6F}" srcOrd="0" destOrd="0" parTransId="{9C20B090-22D1-4014-808D-6445210D6286}" sibTransId="{7304DADE-31E5-4FE1-B6AA-0847B54DFEA3}"/>
    <dgm:cxn modelId="{0E3A9A43-770A-42FB-9B18-2FBD7788F8E6}" srcId="{19367D43-D1B8-4896-81B7-C1CB0DA687CB}" destId="{BB324D0B-BE8A-496D-9C5E-B5D48A63EFCF}" srcOrd="0" destOrd="0" parTransId="{BC7A4526-5D77-45B6-B5C4-9B1FD468FBA8}" sibTransId="{AC5042B6-407A-4207-B98D-CBF112AADAA4}"/>
    <dgm:cxn modelId="{72B7E90D-68CF-45D6-9FB7-D268608E28CF}" type="presOf" srcId="{1187DF4A-037A-48F5-9424-2B91FD04D6E9}" destId="{57F7B600-2E25-4967-9B1A-FA4CDB97D0BD}" srcOrd="0" destOrd="0" presId="urn:microsoft.com/office/officeart/2005/8/layout/StepDownProcess"/>
    <dgm:cxn modelId="{6626D511-69A6-41A6-A214-16544E06A5BF}" type="presOf" srcId="{50C62035-4796-42E0-B1A9-86DE452FDFE5}" destId="{CCF903F1-D7B1-44C9-AF1E-7CB4EE9834E4}" srcOrd="0" destOrd="3" presId="urn:microsoft.com/office/officeart/2005/8/layout/StepDownProcess"/>
    <dgm:cxn modelId="{2C5A119C-0DD4-48AD-87E4-1C6CD665E8BA}" type="presOf" srcId="{7AE35B6E-5E2B-4E6C-824B-5E11DEAA0699}" destId="{D552D6A6-D3F4-4571-BB83-85D4DDC8C558}" srcOrd="0" destOrd="0" presId="urn:microsoft.com/office/officeart/2005/8/layout/StepDownProcess"/>
    <dgm:cxn modelId="{53CEC990-93DF-47A6-A31D-9E01F7F2A08F}" type="presOf" srcId="{B423E99E-8968-4D84-95EB-D0C450214A0D}" destId="{14D5EF78-1D50-4FFF-8AD5-BC791C4AA6A3}" srcOrd="0" destOrd="0" presId="urn:microsoft.com/office/officeart/2005/8/layout/StepDownProcess"/>
    <dgm:cxn modelId="{FCC6E3B7-BD81-42DF-AA37-0565D08B41FF}" type="presOf" srcId="{86C9E2A4-ECC8-42DC-A33F-9A52DCB7C149}" destId="{CCF903F1-D7B1-44C9-AF1E-7CB4EE9834E4}" srcOrd="0" destOrd="2" presId="urn:microsoft.com/office/officeart/2005/8/layout/StepDownProcess"/>
    <dgm:cxn modelId="{9A5E573B-AE56-4230-9051-420AF3B8EC75}" srcId="{69994DC2-391E-4E1E-ACBE-797C8E093B7C}" destId="{19367D43-D1B8-4896-81B7-C1CB0DA687CB}" srcOrd="2" destOrd="0" parTransId="{398467A0-44FC-49B5-AE44-C999AAF961D9}" sibTransId="{B80BEB3C-5418-49DD-ACCB-047CE22FEEF8}"/>
    <dgm:cxn modelId="{EEF7EBDE-F834-428B-A158-E50597552B0B}" type="presOf" srcId="{19367D43-D1B8-4896-81B7-C1CB0DA687CB}" destId="{EFA3AB86-FB17-40CC-90FF-D1D9DE31BCC3}" srcOrd="0" destOrd="0" presId="urn:microsoft.com/office/officeart/2005/8/layout/StepDownProcess"/>
    <dgm:cxn modelId="{E375096A-1540-4C24-A3A9-301773C4B748}" type="presOf" srcId="{FE062DFE-CCCC-4DDD-82BD-B876078DE3F2}" destId="{6FECFD94-D1DD-41D5-B34C-53DB19D5E6C0}" srcOrd="0" destOrd="1" presId="urn:microsoft.com/office/officeart/2005/8/layout/StepDownProcess"/>
    <dgm:cxn modelId="{4FA53E5B-4544-460F-B1CF-F2D805FF3AB5}" srcId="{7AE35B6E-5E2B-4E6C-824B-5E11DEAA0699}" destId="{86C9E2A4-ECC8-42DC-A33F-9A52DCB7C149}" srcOrd="2" destOrd="0" parTransId="{544C56D7-9CE6-4BC9-885F-727597A98ECE}" sibTransId="{B612B496-2EA2-4A40-AB95-572F07D44D3D}"/>
    <dgm:cxn modelId="{86013EEC-64DF-4A18-93A6-549C809C766A}" srcId="{9C1DD9BB-6ED8-4B03-BCBA-8BA92361C2C4}" destId="{67F8FF02-E693-4A48-A3C7-2CFE8755EDA6}" srcOrd="2" destOrd="0" parTransId="{792F4967-0F09-402E-A549-AE56F4E0EDCD}" sibTransId="{37304B65-D2C5-4567-8E87-0C31BB17B348}"/>
    <dgm:cxn modelId="{45E5449B-84A4-4D87-B3E8-308FAB2AEDA3}" type="presOf" srcId="{67F8FF02-E693-4A48-A3C7-2CFE8755EDA6}" destId="{57F7B600-2E25-4967-9B1A-FA4CDB97D0BD}" srcOrd="0" destOrd="2" presId="urn:microsoft.com/office/officeart/2005/8/layout/StepDownProcess"/>
    <dgm:cxn modelId="{EFB0B979-8439-4039-BFD4-FA18DB671265}" type="presOf" srcId="{BBF3C3C2-1BC9-40D4-ACAE-F462B9AC0C6F}" destId="{CCF903F1-D7B1-44C9-AF1E-7CB4EE9834E4}" srcOrd="0" destOrd="0" presId="urn:microsoft.com/office/officeart/2005/8/layout/StepDownProcess"/>
    <dgm:cxn modelId="{0C83A8A7-D335-41BA-B239-348577EB8385}" type="presOf" srcId="{78275FB5-5365-4DFD-B76B-044AF632EAFD}" destId="{CCF903F1-D7B1-44C9-AF1E-7CB4EE9834E4}" srcOrd="0" destOrd="1" presId="urn:microsoft.com/office/officeart/2005/8/layout/StepDownProcess"/>
    <dgm:cxn modelId="{3D80E408-4B29-4C75-83A6-7EA1F8709176}" type="presOf" srcId="{D7721049-CF25-4DB8-A804-EA994FBE5E1C}" destId="{57F7B600-2E25-4967-9B1A-FA4CDB97D0BD}" srcOrd="0" destOrd="1" presId="urn:microsoft.com/office/officeart/2005/8/layout/StepDownProcess"/>
    <dgm:cxn modelId="{3B595929-1BE1-47F0-9D1B-E4A9C8023120}" srcId="{69994DC2-391E-4E1E-ACBE-797C8E093B7C}" destId="{7AE35B6E-5E2B-4E6C-824B-5E11DEAA0699}" srcOrd="1" destOrd="0" parTransId="{F5B8EC42-6DCA-4DCA-9393-D570B822AC1C}" sibTransId="{43705776-E93F-4858-8F62-BD66AB5A08A5}"/>
    <dgm:cxn modelId="{F60EA473-2935-436B-B071-8A358CBA0587}" srcId="{B423E99E-8968-4D84-95EB-D0C450214A0D}" destId="{A3F40DE3-F203-492C-A3AF-59990360AB82}" srcOrd="0" destOrd="0" parTransId="{62A134D0-2F47-4006-930C-69830E2FF768}" sibTransId="{3F6528D7-70D8-4BB6-BDCF-DB50BA528FFB}"/>
    <dgm:cxn modelId="{23516516-E30D-4F8F-BB3D-CBF0708CAB0E}" type="presOf" srcId="{9C1DD9BB-6ED8-4B03-BCBA-8BA92361C2C4}" destId="{06C7948C-ADE1-4D14-BC43-57E5E0FF1068}" srcOrd="0" destOrd="0" presId="urn:microsoft.com/office/officeart/2005/8/layout/StepDownProcess"/>
    <dgm:cxn modelId="{5BF5CC5D-F141-4858-B534-99C6A27E610E}" srcId="{69994DC2-391E-4E1E-ACBE-797C8E093B7C}" destId="{9C1DD9BB-6ED8-4B03-BCBA-8BA92361C2C4}" srcOrd="3" destOrd="0" parTransId="{21CDB978-5413-46EF-9AA3-E95EAE4D5549}" sibTransId="{0775FBAE-A52E-42D7-AC6E-686E645BCDE7}"/>
    <dgm:cxn modelId="{062DA60F-5E00-42C5-8DF6-51E3C3F0C5C8}" srcId="{9C1DD9BB-6ED8-4B03-BCBA-8BA92361C2C4}" destId="{D7721049-CF25-4DB8-A804-EA994FBE5E1C}" srcOrd="1" destOrd="0" parTransId="{A57645A2-D0D6-4201-A99A-6BD4C0153BC1}" sibTransId="{777DE9EE-3301-4A95-94F2-B37E1967DB39}"/>
    <dgm:cxn modelId="{5AE957FA-FDE0-4878-BDB0-C93715615572}" type="presOf" srcId="{A3F40DE3-F203-492C-A3AF-59990360AB82}" destId="{6FECFD94-D1DD-41D5-B34C-53DB19D5E6C0}" srcOrd="0" destOrd="0" presId="urn:microsoft.com/office/officeart/2005/8/layout/StepDownProcess"/>
    <dgm:cxn modelId="{93BD8738-33E2-4024-9333-CEB9AF911FC4}" srcId="{9C1DD9BB-6ED8-4B03-BCBA-8BA92361C2C4}" destId="{1187DF4A-037A-48F5-9424-2B91FD04D6E9}" srcOrd="0" destOrd="0" parTransId="{D2BE44D1-D88C-45A1-B7E3-5994BFFAE21E}" sibTransId="{1FCEEBB8-162A-4373-BF3D-4C185059A7F2}"/>
    <dgm:cxn modelId="{9D727BDA-4EDB-48BA-85F3-DFEA5EB02812}" srcId="{B423E99E-8968-4D84-95EB-D0C450214A0D}" destId="{FE062DFE-CCCC-4DDD-82BD-B876078DE3F2}" srcOrd="1" destOrd="0" parTransId="{6BFF52DE-3638-471C-9DA9-1FC9147B03BE}" sibTransId="{CED75801-F7B6-4A58-ABD7-EC2142EBC0A5}"/>
    <dgm:cxn modelId="{1EFEECF9-63E6-4643-99CE-F0B63479A0C0}" srcId="{7AE35B6E-5E2B-4E6C-824B-5E11DEAA0699}" destId="{50C62035-4796-42E0-B1A9-86DE452FDFE5}" srcOrd="3" destOrd="0" parTransId="{2A1095A8-88DD-4138-9568-8ADBB09AC351}" sibTransId="{6DF5C96C-1C3A-4DF2-9085-AEE3525711D4}"/>
    <dgm:cxn modelId="{AB29923C-1897-446B-87B6-5D78B427D92E}" srcId="{7AE35B6E-5E2B-4E6C-824B-5E11DEAA0699}" destId="{78275FB5-5365-4DFD-B76B-044AF632EAFD}" srcOrd="1" destOrd="0" parTransId="{AE88B4DA-1F0B-4F24-B950-50D22A2130C2}" sibTransId="{208CF5FE-B49F-4947-AD17-5D4060BB7B1A}"/>
    <dgm:cxn modelId="{117AB4C3-4287-4B4E-B361-70C116C56CBD}" type="presOf" srcId="{BB324D0B-BE8A-496D-9C5E-B5D48A63EFCF}" destId="{F4D27180-86EB-47F1-95FE-A1445F75C73C}" srcOrd="0" destOrd="0" presId="urn:microsoft.com/office/officeart/2005/8/layout/StepDownProcess"/>
    <dgm:cxn modelId="{6B570EA7-4FD2-4CAC-85AD-8AC8940F0921}" srcId="{69994DC2-391E-4E1E-ACBE-797C8E093B7C}" destId="{B423E99E-8968-4D84-95EB-D0C450214A0D}" srcOrd="0" destOrd="0" parTransId="{4C608977-2422-43FA-90F7-62558511A6B9}" sibTransId="{05FB9593-F6A0-4B0A-9EAA-25D590ACF053}"/>
    <dgm:cxn modelId="{6D0DB227-657F-4F81-8D0C-C123726D199D}" srcId="{B423E99E-8968-4D84-95EB-D0C450214A0D}" destId="{DDCCD8B5-0C8E-49AC-A354-B7562EEEB33E}" srcOrd="2" destOrd="0" parTransId="{5393FFA6-AE0E-4A65-8A5A-7AC8B994D53B}" sibTransId="{7FCE11F2-A8C1-483B-B326-878D2D6681E6}"/>
    <dgm:cxn modelId="{97192741-707D-4419-B36F-4DE2E92C455C}" type="presOf" srcId="{69994DC2-391E-4E1E-ACBE-797C8E093B7C}" destId="{B51393DB-5438-42AB-990D-E501D7CCF0A0}" srcOrd="0" destOrd="0" presId="urn:microsoft.com/office/officeart/2005/8/layout/StepDownProcess"/>
    <dgm:cxn modelId="{9DA64119-3A25-4997-A9D4-D3F9A65ADB65}" type="presOf" srcId="{DDCCD8B5-0C8E-49AC-A354-B7562EEEB33E}" destId="{6FECFD94-D1DD-41D5-B34C-53DB19D5E6C0}" srcOrd="0" destOrd="2" presId="urn:microsoft.com/office/officeart/2005/8/layout/StepDownProcess"/>
    <dgm:cxn modelId="{F0967E3F-8935-4A01-8F99-741FCD81B3C5}" type="presParOf" srcId="{B51393DB-5438-42AB-990D-E501D7CCF0A0}" destId="{71B33DA2-3CCC-474D-98CF-0BBE7824F72C}" srcOrd="0" destOrd="0" presId="urn:microsoft.com/office/officeart/2005/8/layout/StepDownProcess"/>
    <dgm:cxn modelId="{03F0EDF4-E76B-4FB7-B410-C84C1E18F0EE}" type="presParOf" srcId="{71B33DA2-3CCC-474D-98CF-0BBE7824F72C}" destId="{F50B9E40-7952-4AF2-ACF9-ED9A05B02EDB}" srcOrd="0" destOrd="0" presId="urn:microsoft.com/office/officeart/2005/8/layout/StepDownProcess"/>
    <dgm:cxn modelId="{3695FA36-B78D-4FB1-B972-DD78E939D5FE}" type="presParOf" srcId="{71B33DA2-3CCC-474D-98CF-0BBE7824F72C}" destId="{14D5EF78-1D50-4FFF-8AD5-BC791C4AA6A3}" srcOrd="1" destOrd="0" presId="urn:microsoft.com/office/officeart/2005/8/layout/StepDownProcess"/>
    <dgm:cxn modelId="{7C35DE73-F3F7-425C-8D04-18375FBABE39}" type="presParOf" srcId="{71B33DA2-3CCC-474D-98CF-0BBE7824F72C}" destId="{6FECFD94-D1DD-41D5-B34C-53DB19D5E6C0}" srcOrd="2" destOrd="0" presId="urn:microsoft.com/office/officeart/2005/8/layout/StepDownProcess"/>
    <dgm:cxn modelId="{F58EFE28-DB35-48DE-AA10-C4BFD8526F27}" type="presParOf" srcId="{B51393DB-5438-42AB-990D-E501D7CCF0A0}" destId="{1CCA7005-3130-461C-B513-47F9F85D6A9B}" srcOrd="1" destOrd="0" presId="urn:microsoft.com/office/officeart/2005/8/layout/StepDownProcess"/>
    <dgm:cxn modelId="{4B0F305F-D074-49EC-B34A-F7A4B21F9B53}" type="presParOf" srcId="{B51393DB-5438-42AB-990D-E501D7CCF0A0}" destId="{3062D26A-5A1C-4B42-8ADD-29DA709C0B96}" srcOrd="2" destOrd="0" presId="urn:microsoft.com/office/officeart/2005/8/layout/StepDownProcess"/>
    <dgm:cxn modelId="{2B51A59D-9968-4568-B8E7-08F4F6B5ECD3}" type="presParOf" srcId="{3062D26A-5A1C-4B42-8ADD-29DA709C0B96}" destId="{52112B44-0A82-4861-BD0F-E03E5279E5F3}" srcOrd="0" destOrd="0" presId="urn:microsoft.com/office/officeart/2005/8/layout/StepDownProcess"/>
    <dgm:cxn modelId="{09811A02-D538-496C-9ABB-FCD3755EA684}" type="presParOf" srcId="{3062D26A-5A1C-4B42-8ADD-29DA709C0B96}" destId="{D552D6A6-D3F4-4571-BB83-85D4DDC8C558}" srcOrd="1" destOrd="0" presId="urn:microsoft.com/office/officeart/2005/8/layout/StepDownProcess"/>
    <dgm:cxn modelId="{724DD423-AAC8-47A4-804D-02AA5EA5CE27}" type="presParOf" srcId="{3062D26A-5A1C-4B42-8ADD-29DA709C0B96}" destId="{CCF903F1-D7B1-44C9-AF1E-7CB4EE9834E4}" srcOrd="2" destOrd="0" presId="urn:microsoft.com/office/officeart/2005/8/layout/StepDownProcess"/>
    <dgm:cxn modelId="{EDA7FC2A-CC65-4953-8593-18684EB0D20A}" type="presParOf" srcId="{B51393DB-5438-42AB-990D-E501D7CCF0A0}" destId="{9291782B-383F-45A1-95A6-99B4DB1D91D9}" srcOrd="3" destOrd="0" presId="urn:microsoft.com/office/officeart/2005/8/layout/StepDownProcess"/>
    <dgm:cxn modelId="{D8377256-09AB-4415-BEE9-5A7C7B7C0B2C}" type="presParOf" srcId="{B51393DB-5438-42AB-990D-E501D7CCF0A0}" destId="{67273777-F3C4-4EDE-BAF6-A5D4272984FA}" srcOrd="4" destOrd="0" presId="urn:microsoft.com/office/officeart/2005/8/layout/StepDownProcess"/>
    <dgm:cxn modelId="{465B9626-FAB7-4546-AAA5-B1A93358B19C}" type="presParOf" srcId="{67273777-F3C4-4EDE-BAF6-A5D4272984FA}" destId="{B53CDDCE-1DAC-49A1-BE5A-38A417EA2B71}" srcOrd="0" destOrd="0" presId="urn:microsoft.com/office/officeart/2005/8/layout/StepDownProcess"/>
    <dgm:cxn modelId="{9898BEF6-40A4-4392-BED3-7B16C23EC987}" type="presParOf" srcId="{67273777-F3C4-4EDE-BAF6-A5D4272984FA}" destId="{EFA3AB86-FB17-40CC-90FF-D1D9DE31BCC3}" srcOrd="1" destOrd="0" presId="urn:microsoft.com/office/officeart/2005/8/layout/StepDownProcess"/>
    <dgm:cxn modelId="{2E2B332B-7794-4657-885C-FF28360CCDF5}" type="presParOf" srcId="{67273777-F3C4-4EDE-BAF6-A5D4272984FA}" destId="{F4D27180-86EB-47F1-95FE-A1445F75C73C}" srcOrd="2" destOrd="0" presId="urn:microsoft.com/office/officeart/2005/8/layout/StepDownProcess"/>
    <dgm:cxn modelId="{304D4A9D-B06B-48D6-BC35-78EA6D72240D}" type="presParOf" srcId="{B51393DB-5438-42AB-990D-E501D7CCF0A0}" destId="{87E06208-4B03-4F60-B0EB-9671484D9D63}" srcOrd="5" destOrd="0" presId="urn:microsoft.com/office/officeart/2005/8/layout/StepDownProcess"/>
    <dgm:cxn modelId="{4AE26327-34EB-4083-B944-6540F92E4030}" type="presParOf" srcId="{B51393DB-5438-42AB-990D-E501D7CCF0A0}" destId="{79A935C7-4E65-4D3E-936D-966A21A7D54B}" srcOrd="6" destOrd="0" presId="urn:microsoft.com/office/officeart/2005/8/layout/StepDownProcess"/>
    <dgm:cxn modelId="{6ED34827-B644-4865-9AC9-E0CFE090EE84}" type="presParOf" srcId="{79A935C7-4E65-4D3E-936D-966A21A7D54B}" destId="{06C7948C-ADE1-4D14-BC43-57E5E0FF1068}" srcOrd="0" destOrd="0" presId="urn:microsoft.com/office/officeart/2005/8/layout/StepDownProcess"/>
    <dgm:cxn modelId="{C07947EE-0F7D-4B12-99E1-49EE24613591}" type="presParOf" srcId="{79A935C7-4E65-4D3E-936D-966A21A7D54B}" destId="{57F7B600-2E25-4967-9B1A-FA4CDB97D0BD}" srcOrd="1" destOrd="0" presId="urn:microsoft.com/office/officeart/2005/8/layout/StepDownProcess"/>
  </dgm:cxnLst>
  <dgm:bg/>
  <dgm:whole>
    <a:ln w="19050">
      <a:solidFill>
        <a:srgbClr val="0070C0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C402E-1DD1-4D88-8238-C063AE34C17A}" type="datetimeFigureOut">
              <a:rPr lang="es-PE" smtClean="0"/>
              <a:t>28/06/2015</a:t>
            </a:fld>
            <a:endParaRPr lang="es-PE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BBE1D-C7CC-42C3-8DB8-3378C3384E2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314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BBE1D-C7CC-42C3-8DB8-3378C3384E29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9056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9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0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/>
              <a:t>28/06/2015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46828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/>
              <a:t>28/06/2015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2209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/>
              <a:t>28/06/2015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92186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958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9543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n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85" y="71508"/>
            <a:ext cx="551960" cy="5239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4230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804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781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583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3985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614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/>
              <a:t>28/06/2015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786220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 smtClean="0"/>
              <a:t>Haga clic en el icono para agregar una imagen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357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6704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0167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Encabezado de secció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Triángulo isósceles"/>
          <p:cNvSpPr/>
          <p:nvPr/>
        </p:nvSpPr>
        <p:spPr>
          <a:xfrm>
            <a:off x="611560" y="2"/>
            <a:ext cx="8532440" cy="6869593"/>
          </a:xfrm>
          <a:custGeom>
            <a:avLst/>
            <a:gdLst>
              <a:gd name="connsiteX0" fmla="*/ 0 w 8532440"/>
              <a:gd name="connsiteY0" fmla="*/ 11577497 h 11577497"/>
              <a:gd name="connsiteX1" fmla="*/ 8532440 w 8532440"/>
              <a:gd name="connsiteY1" fmla="*/ 0 h 11577497"/>
              <a:gd name="connsiteX2" fmla="*/ 8532440 w 8532440"/>
              <a:gd name="connsiteY2" fmla="*/ 11577497 h 11577497"/>
              <a:gd name="connsiteX3" fmla="*/ 0 w 8532440"/>
              <a:gd name="connsiteY3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32440 w 8532440"/>
              <a:gd name="connsiteY3" fmla="*/ 11577497 h 11577497"/>
              <a:gd name="connsiteX4" fmla="*/ 0 w 8532440"/>
              <a:gd name="connsiteY4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18792 w 8532440"/>
              <a:gd name="connsiteY3" fmla="*/ 4735200 h 11577497"/>
              <a:gd name="connsiteX4" fmla="*/ 8532440 w 8532440"/>
              <a:gd name="connsiteY4" fmla="*/ 11577497 h 11577497"/>
              <a:gd name="connsiteX5" fmla="*/ 0 w 8532440"/>
              <a:gd name="connsiteY5" fmla="*/ 11577497 h 11577497"/>
              <a:gd name="connsiteX0" fmla="*/ 0 w 8532440"/>
              <a:gd name="connsiteY0" fmla="*/ 7365058 h 7365058"/>
              <a:gd name="connsiteX1" fmla="*/ 5038613 w 8532440"/>
              <a:gd name="connsiteY1" fmla="*/ 522761 h 7365058"/>
              <a:gd name="connsiteX2" fmla="*/ 6744583 w 8532440"/>
              <a:gd name="connsiteY2" fmla="*/ 18367 h 7365058"/>
              <a:gd name="connsiteX3" fmla="*/ 8518792 w 8532440"/>
              <a:gd name="connsiteY3" fmla="*/ 522761 h 7365058"/>
              <a:gd name="connsiteX4" fmla="*/ 8532440 w 8532440"/>
              <a:gd name="connsiteY4" fmla="*/ 7365058 h 7365058"/>
              <a:gd name="connsiteX5" fmla="*/ 0 w 8532440"/>
              <a:gd name="connsiteY5" fmla="*/ 7365058 h 7365058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6744583 w 8532440"/>
              <a:gd name="connsiteY2" fmla="*/ 131078 h 7477769"/>
              <a:gd name="connsiteX3" fmla="*/ 7372380 w 8532440"/>
              <a:gd name="connsiteY3" fmla="*/ 253333 h 7477769"/>
              <a:gd name="connsiteX4" fmla="*/ 8518792 w 8532440"/>
              <a:gd name="connsiteY4" fmla="*/ 635472 h 7477769"/>
              <a:gd name="connsiteX5" fmla="*/ 8532440 w 8532440"/>
              <a:gd name="connsiteY5" fmla="*/ 7477769 h 7477769"/>
              <a:gd name="connsiteX6" fmla="*/ 0 w 8532440"/>
              <a:gd name="connsiteY6" fmla="*/ 7477769 h 7477769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7372380 w 8532440"/>
              <a:gd name="connsiteY2" fmla="*/ 253333 h 7477769"/>
              <a:gd name="connsiteX3" fmla="*/ 8518792 w 8532440"/>
              <a:gd name="connsiteY3" fmla="*/ 635472 h 7477769"/>
              <a:gd name="connsiteX4" fmla="*/ 8532440 w 8532440"/>
              <a:gd name="connsiteY4" fmla="*/ 7477769 h 7477769"/>
              <a:gd name="connsiteX5" fmla="*/ 0 w 8532440"/>
              <a:gd name="connsiteY5" fmla="*/ 7477769 h 7477769"/>
              <a:gd name="connsiteX0" fmla="*/ 0 w 8532440"/>
              <a:gd name="connsiteY0" fmla="*/ 6842297 h 6842297"/>
              <a:gd name="connsiteX1" fmla="*/ 5038613 w 8532440"/>
              <a:gd name="connsiteY1" fmla="*/ 0 h 6842297"/>
              <a:gd name="connsiteX2" fmla="*/ 8518792 w 8532440"/>
              <a:gd name="connsiteY2" fmla="*/ 0 h 6842297"/>
              <a:gd name="connsiteX3" fmla="*/ 8532440 w 8532440"/>
              <a:gd name="connsiteY3" fmla="*/ 6842297 h 6842297"/>
              <a:gd name="connsiteX4" fmla="*/ 0 w 8532440"/>
              <a:gd name="connsiteY4" fmla="*/ 6842297 h 684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2440" h="6842297">
                <a:moveTo>
                  <a:pt x="0" y="6842297"/>
                </a:moveTo>
                <a:lnTo>
                  <a:pt x="5038613" y="0"/>
                </a:lnTo>
                <a:lnTo>
                  <a:pt x="8518792" y="0"/>
                </a:lnTo>
                <a:cubicBezTo>
                  <a:pt x="8523341" y="2280766"/>
                  <a:pt x="8527891" y="4561531"/>
                  <a:pt x="8532440" y="6842297"/>
                </a:cubicBezTo>
                <a:lnTo>
                  <a:pt x="0" y="68422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350">
              <a:solidFill>
                <a:prstClr val="white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79513" y="836712"/>
            <a:ext cx="8784976" cy="4397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875" dirty="0" smtClean="0">
              <a:solidFill>
                <a:srgbClr val="DC0000"/>
              </a:solidFill>
              <a:latin typeface="Stag Book" pitchFamily="50" charset="0"/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>
              <a:solidFill>
                <a:prstClr val="black"/>
              </a:solidFill>
            </a:endParaRPr>
          </a:p>
        </p:txBody>
      </p:sp>
      <p:pic>
        <p:nvPicPr>
          <p:cNvPr id="2052" name="Picture 4" descr="C:\Users\MED\Desktop\logo MINED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31" y="260648"/>
            <a:ext cx="2319011" cy="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747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Encabezado de secció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Triángulo isósceles"/>
          <p:cNvSpPr/>
          <p:nvPr/>
        </p:nvSpPr>
        <p:spPr>
          <a:xfrm>
            <a:off x="611560" y="2"/>
            <a:ext cx="8532440" cy="6869593"/>
          </a:xfrm>
          <a:custGeom>
            <a:avLst/>
            <a:gdLst>
              <a:gd name="connsiteX0" fmla="*/ 0 w 8532440"/>
              <a:gd name="connsiteY0" fmla="*/ 11577497 h 11577497"/>
              <a:gd name="connsiteX1" fmla="*/ 8532440 w 8532440"/>
              <a:gd name="connsiteY1" fmla="*/ 0 h 11577497"/>
              <a:gd name="connsiteX2" fmla="*/ 8532440 w 8532440"/>
              <a:gd name="connsiteY2" fmla="*/ 11577497 h 11577497"/>
              <a:gd name="connsiteX3" fmla="*/ 0 w 8532440"/>
              <a:gd name="connsiteY3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32440 w 8532440"/>
              <a:gd name="connsiteY3" fmla="*/ 11577497 h 11577497"/>
              <a:gd name="connsiteX4" fmla="*/ 0 w 8532440"/>
              <a:gd name="connsiteY4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18792 w 8532440"/>
              <a:gd name="connsiteY3" fmla="*/ 4735200 h 11577497"/>
              <a:gd name="connsiteX4" fmla="*/ 8532440 w 8532440"/>
              <a:gd name="connsiteY4" fmla="*/ 11577497 h 11577497"/>
              <a:gd name="connsiteX5" fmla="*/ 0 w 8532440"/>
              <a:gd name="connsiteY5" fmla="*/ 11577497 h 11577497"/>
              <a:gd name="connsiteX0" fmla="*/ 0 w 8532440"/>
              <a:gd name="connsiteY0" fmla="*/ 7365058 h 7365058"/>
              <a:gd name="connsiteX1" fmla="*/ 5038613 w 8532440"/>
              <a:gd name="connsiteY1" fmla="*/ 522761 h 7365058"/>
              <a:gd name="connsiteX2" fmla="*/ 6744583 w 8532440"/>
              <a:gd name="connsiteY2" fmla="*/ 18367 h 7365058"/>
              <a:gd name="connsiteX3" fmla="*/ 8518792 w 8532440"/>
              <a:gd name="connsiteY3" fmla="*/ 522761 h 7365058"/>
              <a:gd name="connsiteX4" fmla="*/ 8532440 w 8532440"/>
              <a:gd name="connsiteY4" fmla="*/ 7365058 h 7365058"/>
              <a:gd name="connsiteX5" fmla="*/ 0 w 8532440"/>
              <a:gd name="connsiteY5" fmla="*/ 7365058 h 7365058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6744583 w 8532440"/>
              <a:gd name="connsiteY2" fmla="*/ 131078 h 7477769"/>
              <a:gd name="connsiteX3" fmla="*/ 7372380 w 8532440"/>
              <a:gd name="connsiteY3" fmla="*/ 253333 h 7477769"/>
              <a:gd name="connsiteX4" fmla="*/ 8518792 w 8532440"/>
              <a:gd name="connsiteY4" fmla="*/ 635472 h 7477769"/>
              <a:gd name="connsiteX5" fmla="*/ 8532440 w 8532440"/>
              <a:gd name="connsiteY5" fmla="*/ 7477769 h 7477769"/>
              <a:gd name="connsiteX6" fmla="*/ 0 w 8532440"/>
              <a:gd name="connsiteY6" fmla="*/ 7477769 h 7477769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7372380 w 8532440"/>
              <a:gd name="connsiteY2" fmla="*/ 253333 h 7477769"/>
              <a:gd name="connsiteX3" fmla="*/ 8518792 w 8532440"/>
              <a:gd name="connsiteY3" fmla="*/ 635472 h 7477769"/>
              <a:gd name="connsiteX4" fmla="*/ 8532440 w 8532440"/>
              <a:gd name="connsiteY4" fmla="*/ 7477769 h 7477769"/>
              <a:gd name="connsiteX5" fmla="*/ 0 w 8532440"/>
              <a:gd name="connsiteY5" fmla="*/ 7477769 h 7477769"/>
              <a:gd name="connsiteX0" fmla="*/ 0 w 8532440"/>
              <a:gd name="connsiteY0" fmla="*/ 6842297 h 6842297"/>
              <a:gd name="connsiteX1" fmla="*/ 5038613 w 8532440"/>
              <a:gd name="connsiteY1" fmla="*/ 0 h 6842297"/>
              <a:gd name="connsiteX2" fmla="*/ 8518792 w 8532440"/>
              <a:gd name="connsiteY2" fmla="*/ 0 h 6842297"/>
              <a:gd name="connsiteX3" fmla="*/ 8532440 w 8532440"/>
              <a:gd name="connsiteY3" fmla="*/ 6842297 h 6842297"/>
              <a:gd name="connsiteX4" fmla="*/ 0 w 8532440"/>
              <a:gd name="connsiteY4" fmla="*/ 6842297 h 684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2440" h="6842297">
                <a:moveTo>
                  <a:pt x="0" y="6842297"/>
                </a:moveTo>
                <a:lnTo>
                  <a:pt x="5038613" y="0"/>
                </a:lnTo>
                <a:lnTo>
                  <a:pt x="8518792" y="0"/>
                </a:lnTo>
                <a:cubicBezTo>
                  <a:pt x="8523341" y="2280766"/>
                  <a:pt x="8527891" y="4561531"/>
                  <a:pt x="8532440" y="6842297"/>
                </a:cubicBezTo>
                <a:lnTo>
                  <a:pt x="0" y="68422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350">
              <a:solidFill>
                <a:prstClr val="white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79513" y="836712"/>
            <a:ext cx="8784976" cy="4397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875" dirty="0" smtClean="0">
              <a:solidFill>
                <a:srgbClr val="DC0000"/>
              </a:solidFill>
              <a:latin typeface="Stag Book" pitchFamily="50" charset="0"/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>
              <a:solidFill>
                <a:prstClr val="black"/>
              </a:solidFill>
            </a:endParaRPr>
          </a:p>
        </p:txBody>
      </p:sp>
      <p:pic>
        <p:nvPicPr>
          <p:cNvPr id="2052" name="Picture 4" descr="C:\Users\MED\Desktop\logo MINED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31" y="260648"/>
            <a:ext cx="2319011" cy="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551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0872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3373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n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85" y="71508"/>
            <a:ext cx="551960" cy="5239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6126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7451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12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/>
              <a:t>28/06/2015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588309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847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9162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6925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 smtClean="0"/>
              <a:t>Haga clic en el icono para agregar una imagen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6318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105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1540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Encabezado de secció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Triángulo isósceles"/>
          <p:cNvSpPr/>
          <p:nvPr/>
        </p:nvSpPr>
        <p:spPr>
          <a:xfrm>
            <a:off x="611560" y="2"/>
            <a:ext cx="8532440" cy="6869593"/>
          </a:xfrm>
          <a:custGeom>
            <a:avLst/>
            <a:gdLst>
              <a:gd name="connsiteX0" fmla="*/ 0 w 8532440"/>
              <a:gd name="connsiteY0" fmla="*/ 11577497 h 11577497"/>
              <a:gd name="connsiteX1" fmla="*/ 8532440 w 8532440"/>
              <a:gd name="connsiteY1" fmla="*/ 0 h 11577497"/>
              <a:gd name="connsiteX2" fmla="*/ 8532440 w 8532440"/>
              <a:gd name="connsiteY2" fmla="*/ 11577497 h 11577497"/>
              <a:gd name="connsiteX3" fmla="*/ 0 w 8532440"/>
              <a:gd name="connsiteY3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32440 w 8532440"/>
              <a:gd name="connsiteY3" fmla="*/ 11577497 h 11577497"/>
              <a:gd name="connsiteX4" fmla="*/ 0 w 8532440"/>
              <a:gd name="connsiteY4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18792 w 8532440"/>
              <a:gd name="connsiteY3" fmla="*/ 4735200 h 11577497"/>
              <a:gd name="connsiteX4" fmla="*/ 8532440 w 8532440"/>
              <a:gd name="connsiteY4" fmla="*/ 11577497 h 11577497"/>
              <a:gd name="connsiteX5" fmla="*/ 0 w 8532440"/>
              <a:gd name="connsiteY5" fmla="*/ 11577497 h 11577497"/>
              <a:gd name="connsiteX0" fmla="*/ 0 w 8532440"/>
              <a:gd name="connsiteY0" fmla="*/ 7365058 h 7365058"/>
              <a:gd name="connsiteX1" fmla="*/ 5038613 w 8532440"/>
              <a:gd name="connsiteY1" fmla="*/ 522761 h 7365058"/>
              <a:gd name="connsiteX2" fmla="*/ 6744583 w 8532440"/>
              <a:gd name="connsiteY2" fmla="*/ 18367 h 7365058"/>
              <a:gd name="connsiteX3" fmla="*/ 8518792 w 8532440"/>
              <a:gd name="connsiteY3" fmla="*/ 522761 h 7365058"/>
              <a:gd name="connsiteX4" fmla="*/ 8532440 w 8532440"/>
              <a:gd name="connsiteY4" fmla="*/ 7365058 h 7365058"/>
              <a:gd name="connsiteX5" fmla="*/ 0 w 8532440"/>
              <a:gd name="connsiteY5" fmla="*/ 7365058 h 7365058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6744583 w 8532440"/>
              <a:gd name="connsiteY2" fmla="*/ 131078 h 7477769"/>
              <a:gd name="connsiteX3" fmla="*/ 7372380 w 8532440"/>
              <a:gd name="connsiteY3" fmla="*/ 253333 h 7477769"/>
              <a:gd name="connsiteX4" fmla="*/ 8518792 w 8532440"/>
              <a:gd name="connsiteY4" fmla="*/ 635472 h 7477769"/>
              <a:gd name="connsiteX5" fmla="*/ 8532440 w 8532440"/>
              <a:gd name="connsiteY5" fmla="*/ 7477769 h 7477769"/>
              <a:gd name="connsiteX6" fmla="*/ 0 w 8532440"/>
              <a:gd name="connsiteY6" fmla="*/ 7477769 h 7477769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7372380 w 8532440"/>
              <a:gd name="connsiteY2" fmla="*/ 253333 h 7477769"/>
              <a:gd name="connsiteX3" fmla="*/ 8518792 w 8532440"/>
              <a:gd name="connsiteY3" fmla="*/ 635472 h 7477769"/>
              <a:gd name="connsiteX4" fmla="*/ 8532440 w 8532440"/>
              <a:gd name="connsiteY4" fmla="*/ 7477769 h 7477769"/>
              <a:gd name="connsiteX5" fmla="*/ 0 w 8532440"/>
              <a:gd name="connsiteY5" fmla="*/ 7477769 h 7477769"/>
              <a:gd name="connsiteX0" fmla="*/ 0 w 8532440"/>
              <a:gd name="connsiteY0" fmla="*/ 6842297 h 6842297"/>
              <a:gd name="connsiteX1" fmla="*/ 5038613 w 8532440"/>
              <a:gd name="connsiteY1" fmla="*/ 0 h 6842297"/>
              <a:gd name="connsiteX2" fmla="*/ 8518792 w 8532440"/>
              <a:gd name="connsiteY2" fmla="*/ 0 h 6842297"/>
              <a:gd name="connsiteX3" fmla="*/ 8532440 w 8532440"/>
              <a:gd name="connsiteY3" fmla="*/ 6842297 h 6842297"/>
              <a:gd name="connsiteX4" fmla="*/ 0 w 8532440"/>
              <a:gd name="connsiteY4" fmla="*/ 6842297 h 684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2440" h="6842297">
                <a:moveTo>
                  <a:pt x="0" y="6842297"/>
                </a:moveTo>
                <a:lnTo>
                  <a:pt x="5038613" y="0"/>
                </a:lnTo>
                <a:lnTo>
                  <a:pt x="8518792" y="0"/>
                </a:lnTo>
                <a:cubicBezTo>
                  <a:pt x="8523341" y="2280766"/>
                  <a:pt x="8527891" y="4561531"/>
                  <a:pt x="8532440" y="6842297"/>
                </a:cubicBezTo>
                <a:lnTo>
                  <a:pt x="0" y="68422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350">
              <a:solidFill>
                <a:prstClr val="white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79513" y="836712"/>
            <a:ext cx="8784976" cy="4397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875" dirty="0" smtClean="0">
              <a:solidFill>
                <a:srgbClr val="DC0000"/>
              </a:solidFill>
              <a:latin typeface="Stag Book" pitchFamily="50" charset="0"/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>
              <a:solidFill>
                <a:prstClr val="black"/>
              </a:solidFill>
            </a:endParaRPr>
          </a:p>
        </p:txBody>
      </p:sp>
      <p:pic>
        <p:nvPicPr>
          <p:cNvPr id="2052" name="Picture 4" descr="C:\Users\MED\Desktop\logo MINED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31" y="260648"/>
            <a:ext cx="2319011" cy="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532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Encabezado de secció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Triángulo isósceles"/>
          <p:cNvSpPr/>
          <p:nvPr/>
        </p:nvSpPr>
        <p:spPr>
          <a:xfrm>
            <a:off x="611560" y="2"/>
            <a:ext cx="8532440" cy="6869593"/>
          </a:xfrm>
          <a:custGeom>
            <a:avLst/>
            <a:gdLst>
              <a:gd name="connsiteX0" fmla="*/ 0 w 8532440"/>
              <a:gd name="connsiteY0" fmla="*/ 11577497 h 11577497"/>
              <a:gd name="connsiteX1" fmla="*/ 8532440 w 8532440"/>
              <a:gd name="connsiteY1" fmla="*/ 0 h 11577497"/>
              <a:gd name="connsiteX2" fmla="*/ 8532440 w 8532440"/>
              <a:gd name="connsiteY2" fmla="*/ 11577497 h 11577497"/>
              <a:gd name="connsiteX3" fmla="*/ 0 w 8532440"/>
              <a:gd name="connsiteY3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32440 w 8532440"/>
              <a:gd name="connsiteY3" fmla="*/ 11577497 h 11577497"/>
              <a:gd name="connsiteX4" fmla="*/ 0 w 8532440"/>
              <a:gd name="connsiteY4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18792 w 8532440"/>
              <a:gd name="connsiteY3" fmla="*/ 4735200 h 11577497"/>
              <a:gd name="connsiteX4" fmla="*/ 8532440 w 8532440"/>
              <a:gd name="connsiteY4" fmla="*/ 11577497 h 11577497"/>
              <a:gd name="connsiteX5" fmla="*/ 0 w 8532440"/>
              <a:gd name="connsiteY5" fmla="*/ 11577497 h 11577497"/>
              <a:gd name="connsiteX0" fmla="*/ 0 w 8532440"/>
              <a:gd name="connsiteY0" fmla="*/ 7365058 h 7365058"/>
              <a:gd name="connsiteX1" fmla="*/ 5038613 w 8532440"/>
              <a:gd name="connsiteY1" fmla="*/ 522761 h 7365058"/>
              <a:gd name="connsiteX2" fmla="*/ 6744583 w 8532440"/>
              <a:gd name="connsiteY2" fmla="*/ 18367 h 7365058"/>
              <a:gd name="connsiteX3" fmla="*/ 8518792 w 8532440"/>
              <a:gd name="connsiteY3" fmla="*/ 522761 h 7365058"/>
              <a:gd name="connsiteX4" fmla="*/ 8532440 w 8532440"/>
              <a:gd name="connsiteY4" fmla="*/ 7365058 h 7365058"/>
              <a:gd name="connsiteX5" fmla="*/ 0 w 8532440"/>
              <a:gd name="connsiteY5" fmla="*/ 7365058 h 7365058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6744583 w 8532440"/>
              <a:gd name="connsiteY2" fmla="*/ 131078 h 7477769"/>
              <a:gd name="connsiteX3" fmla="*/ 7372380 w 8532440"/>
              <a:gd name="connsiteY3" fmla="*/ 253333 h 7477769"/>
              <a:gd name="connsiteX4" fmla="*/ 8518792 w 8532440"/>
              <a:gd name="connsiteY4" fmla="*/ 635472 h 7477769"/>
              <a:gd name="connsiteX5" fmla="*/ 8532440 w 8532440"/>
              <a:gd name="connsiteY5" fmla="*/ 7477769 h 7477769"/>
              <a:gd name="connsiteX6" fmla="*/ 0 w 8532440"/>
              <a:gd name="connsiteY6" fmla="*/ 7477769 h 7477769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7372380 w 8532440"/>
              <a:gd name="connsiteY2" fmla="*/ 253333 h 7477769"/>
              <a:gd name="connsiteX3" fmla="*/ 8518792 w 8532440"/>
              <a:gd name="connsiteY3" fmla="*/ 635472 h 7477769"/>
              <a:gd name="connsiteX4" fmla="*/ 8532440 w 8532440"/>
              <a:gd name="connsiteY4" fmla="*/ 7477769 h 7477769"/>
              <a:gd name="connsiteX5" fmla="*/ 0 w 8532440"/>
              <a:gd name="connsiteY5" fmla="*/ 7477769 h 7477769"/>
              <a:gd name="connsiteX0" fmla="*/ 0 w 8532440"/>
              <a:gd name="connsiteY0" fmla="*/ 6842297 h 6842297"/>
              <a:gd name="connsiteX1" fmla="*/ 5038613 w 8532440"/>
              <a:gd name="connsiteY1" fmla="*/ 0 h 6842297"/>
              <a:gd name="connsiteX2" fmla="*/ 8518792 w 8532440"/>
              <a:gd name="connsiteY2" fmla="*/ 0 h 6842297"/>
              <a:gd name="connsiteX3" fmla="*/ 8532440 w 8532440"/>
              <a:gd name="connsiteY3" fmla="*/ 6842297 h 6842297"/>
              <a:gd name="connsiteX4" fmla="*/ 0 w 8532440"/>
              <a:gd name="connsiteY4" fmla="*/ 6842297 h 684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2440" h="6842297">
                <a:moveTo>
                  <a:pt x="0" y="6842297"/>
                </a:moveTo>
                <a:lnTo>
                  <a:pt x="5038613" y="0"/>
                </a:lnTo>
                <a:lnTo>
                  <a:pt x="8518792" y="0"/>
                </a:lnTo>
                <a:cubicBezTo>
                  <a:pt x="8523341" y="2280766"/>
                  <a:pt x="8527891" y="4561531"/>
                  <a:pt x="8532440" y="6842297"/>
                </a:cubicBezTo>
                <a:lnTo>
                  <a:pt x="0" y="68422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350">
              <a:solidFill>
                <a:prstClr val="white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79513" y="836712"/>
            <a:ext cx="8784976" cy="4397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875" dirty="0" smtClean="0">
              <a:solidFill>
                <a:srgbClr val="DC0000"/>
              </a:solidFill>
              <a:latin typeface="Stag Book" pitchFamily="50" charset="0"/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>
              <a:solidFill>
                <a:prstClr val="black"/>
              </a:solidFill>
            </a:endParaRPr>
          </a:p>
        </p:txBody>
      </p:sp>
      <p:pic>
        <p:nvPicPr>
          <p:cNvPr id="2052" name="Picture 4" descr="C:\Users\MED\Desktop\logo MINED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31" y="260648"/>
            <a:ext cx="2319011" cy="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70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/>
              <a:t>28/06/2015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60928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/>
              <a:t>28/06/2015</a:t>
            </a:fld>
            <a:endParaRPr lang="es-P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7965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/>
              <a:t>28/06/2015</a:t>
            </a:fld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97974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/>
              <a:t>28/06/2015</a:t>
            </a:fld>
            <a:endParaRPr lang="es-P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02020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/>
              <a:t>28/06/2015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47163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/>
              <a:t>28/06/2015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7808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tags" Target="../tags/tag8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0D829-5E65-4B73-A6E7-1AF3C981491B}" type="datetimeFigureOut">
              <a:rPr lang="es-PE" smtClean="0"/>
              <a:t>28/06/2015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119EB-1CAD-43BE-938B-681B9ACF8EE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0826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3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725" y="79846"/>
            <a:ext cx="539432" cy="512061"/>
          </a:xfrm>
          <a:prstGeom prst="rect">
            <a:avLst/>
          </a:prstGeom>
        </p:spPr>
      </p:pic>
    </p:spTree>
    <p:custDataLst>
      <p:tags r:id="rId15"/>
    </p:custDataLst>
    <p:extLst>
      <p:ext uri="{BB962C8B-B14F-4D97-AF65-F5344CB8AC3E}">
        <p14:creationId xmlns:p14="http://schemas.microsoft.com/office/powerpoint/2010/main" val="197583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3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725" y="79846"/>
            <a:ext cx="539432" cy="512061"/>
          </a:xfrm>
          <a:prstGeom prst="rect">
            <a:avLst/>
          </a:prstGeom>
        </p:spPr>
      </p:pic>
    </p:spTree>
    <p:custDataLst>
      <p:tags r:id="rId15"/>
    </p:custDataLst>
    <p:extLst>
      <p:ext uri="{BB962C8B-B14F-4D97-AF65-F5344CB8AC3E}">
        <p14:creationId xmlns:p14="http://schemas.microsoft.com/office/powerpoint/2010/main" val="1854759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7" descr="Descripción: Descripción: Descripción: C:\Users\a.albornoz\Desktop\PROPUESTA-LOGO-UCSS-2015-S-SLOGA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19704"/>
            <a:ext cx="1339756" cy="58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617" y="143457"/>
            <a:ext cx="864096" cy="61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21" y="256053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114550"/>
            <a:ext cx="5608637" cy="262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18" y="1124744"/>
            <a:ext cx="69373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58" y="5301208"/>
            <a:ext cx="7546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176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redondeado 4"/>
          <p:cNvSpPr/>
          <p:nvPr/>
        </p:nvSpPr>
        <p:spPr>
          <a:xfrm>
            <a:off x="1331640" y="188640"/>
            <a:ext cx="727280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DISEÑO DE SESIÓN CON PADRES DE FAMILIA</a:t>
            </a:r>
            <a:endParaRPr lang="es-PE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175714"/>
              </p:ext>
            </p:extLst>
          </p:nvPr>
        </p:nvGraphicFramePr>
        <p:xfrm>
          <a:off x="395536" y="1073124"/>
          <a:ext cx="8064897" cy="47117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06648"/>
                <a:gridCol w="3509977"/>
                <a:gridCol w="1567487"/>
                <a:gridCol w="880785"/>
              </a:tblGrid>
              <a:tr h="2148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MOMENTO</a:t>
                      </a:r>
                      <a:endParaRPr lang="es-PE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PE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PROCEDIMIENTO</a:t>
                      </a:r>
                      <a:endParaRPr lang="es-PE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</a:t>
                      </a:r>
                      <a:endParaRPr lang="es-PE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</a:t>
                      </a:r>
                      <a:endParaRPr lang="es-PE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13387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2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INICIO: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 </a:t>
                      </a:r>
                      <a:r>
                        <a:rPr lang="es-PE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los objetivos y de la importancia del tema, recojo de conocimientos previos, </a:t>
                      </a:r>
                      <a:r>
                        <a:rPr lang="es-PE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motivación,</a:t>
                      </a:r>
                      <a:r>
                        <a:rPr lang="es-PE" sz="12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etc.</a:t>
                      </a:r>
                      <a:endParaRPr lang="es-PE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20130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2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DESARROLLO</a:t>
                      </a:r>
                      <a:r>
                        <a:rPr lang="es-PE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s-PE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Confrontar el saber previo con la nueva información, promover la reflexión individual y grupal a través de </a:t>
                      </a:r>
                      <a:r>
                        <a:rPr lang="es-PE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sociodramas</a:t>
                      </a:r>
                      <a:r>
                        <a:rPr lang="es-PE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trabajo grupal, análisis de casos, etc.</a:t>
                      </a:r>
                      <a:endParaRPr lang="es-PE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 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 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 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1139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2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CIERRE</a:t>
                      </a:r>
                      <a:r>
                        <a:rPr lang="es-PE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s-PE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 de ideas fuerza y establecimiento de compromisos.</a:t>
                      </a:r>
                      <a:endParaRPr lang="es-PE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 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 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 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614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2113" y="836712"/>
            <a:ext cx="7759774" cy="720080"/>
          </a:xfrm>
          <a:ln>
            <a:solidFill>
              <a:srgbClr val="0070C0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s-PE" b="1" dirty="0" smtClean="0">
                <a:solidFill>
                  <a:srgbClr val="FF0000"/>
                </a:solidFill>
              </a:rPr>
              <a:t>Estrategia de trabajo con padres, madres y padres de familia</a:t>
            </a:r>
            <a:endParaRPr lang="es-PE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234052"/>
              </p:ext>
            </p:extLst>
          </p:nvPr>
        </p:nvGraphicFramePr>
        <p:xfrm>
          <a:off x="971600" y="1844823"/>
          <a:ext cx="7480287" cy="4419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2826618"/>
                <a:gridCol w="2493429"/>
              </a:tblGrid>
              <a:tr h="622113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 smtClean="0"/>
                        <a:t>¿Qué buscamos?</a:t>
                      </a:r>
                      <a:endParaRPr lang="es-P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 smtClean="0"/>
                        <a:t>ROLES</a:t>
                      </a:r>
                    </a:p>
                    <a:p>
                      <a:pPr algn="ctr"/>
                      <a:r>
                        <a:rPr lang="es-PE" sz="2000" dirty="0" smtClean="0"/>
                        <a:t>¿En qué aspectos?</a:t>
                      </a:r>
                      <a:endParaRPr lang="es-P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 smtClean="0"/>
                        <a:t>ESTRATEGIAS</a:t>
                      </a:r>
                    </a:p>
                    <a:p>
                      <a:pPr algn="ctr"/>
                      <a:r>
                        <a:rPr lang="es-PE" sz="2000" dirty="0" smtClean="0"/>
                        <a:t>¿Cómo?</a:t>
                      </a:r>
                      <a:endParaRPr lang="es-PE" sz="2000" dirty="0"/>
                    </a:p>
                  </a:txBody>
                  <a:tcPr anchor="ctr"/>
                </a:tc>
              </a:tr>
              <a:tr h="789605">
                <a:tc rowSpan="2">
                  <a:txBody>
                    <a:bodyPr/>
                    <a:lstStyle/>
                    <a:p>
                      <a:r>
                        <a:rPr lang="es-PE" sz="1800" dirty="0" smtClean="0"/>
                        <a:t>Fortalecimiento de la participación</a:t>
                      </a:r>
                      <a:r>
                        <a:rPr lang="es-PE" sz="1800" baseline="0" dirty="0" smtClean="0"/>
                        <a:t> de los PPFF en el logro de los aprendizajes de sus hijos o hijas?</a:t>
                      </a:r>
                      <a:endParaRPr lang="es-PE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PE" sz="1800" dirty="0" smtClean="0"/>
                        <a:t>Acompañamiento de los padres en las actividades</a:t>
                      </a:r>
                      <a:r>
                        <a:rPr lang="es-PE" sz="1800" baseline="0" dirty="0" smtClean="0"/>
                        <a:t> escolares de sus hijos e hijas.</a:t>
                      </a:r>
                      <a:endParaRPr lang="es-PE" sz="18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342900" lvl="0" indent="-342900">
                        <a:buFont typeface="Wingdings" panose="05000000000000000000" pitchFamily="2" charset="2"/>
                        <a:buChar char="Ø"/>
                      </a:pPr>
                      <a:r>
                        <a:rPr lang="es-PE" sz="1800" b="0" dirty="0" smtClean="0"/>
                        <a:t>REUNIONES DE AULA</a:t>
                      </a:r>
                    </a:p>
                    <a:p>
                      <a:pPr marL="342900" lvl="0" indent="-342900">
                        <a:buFont typeface="Wingdings" panose="05000000000000000000" pitchFamily="2" charset="2"/>
                        <a:buChar char="Ø"/>
                      </a:pPr>
                      <a:r>
                        <a:rPr lang="es-PE" sz="1800" b="0" dirty="0" smtClean="0"/>
                        <a:t>ESCUELA DE PADRES</a:t>
                      </a:r>
                    </a:p>
                    <a:p>
                      <a:pPr marL="342900" lvl="0" indent="-342900">
                        <a:buFont typeface="Wingdings" panose="05000000000000000000" pitchFamily="2" charset="2"/>
                        <a:buChar char="Ø"/>
                      </a:pPr>
                      <a:r>
                        <a:rPr lang="es-PE" sz="1800" b="0" dirty="0" smtClean="0"/>
                        <a:t>OTRAS ESTRATEGIAS</a:t>
                      </a:r>
                    </a:p>
                    <a:p>
                      <a:endParaRPr lang="es-PE" sz="1800" dirty="0"/>
                    </a:p>
                  </a:txBody>
                  <a:tcPr anchor="ctr"/>
                </a:tc>
              </a:tr>
              <a:tr h="789605">
                <a:tc v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800" dirty="0" smtClean="0"/>
                        <a:t>Acompañamiento socioemocional</a:t>
                      </a:r>
                      <a:r>
                        <a:rPr lang="es-PE" sz="1800" baseline="0" dirty="0" smtClean="0"/>
                        <a:t> a sus hijos e hijas.</a:t>
                      </a:r>
                      <a:endParaRPr lang="es-PE" sz="1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</a:tr>
              <a:tr h="1615101">
                <a:tc>
                  <a:txBody>
                    <a:bodyPr/>
                    <a:lstStyle/>
                    <a:p>
                      <a:r>
                        <a:rPr lang="es-PE" sz="1800" dirty="0" smtClean="0"/>
                        <a:t>Fortalecimiento</a:t>
                      </a:r>
                      <a:r>
                        <a:rPr lang="es-PE" sz="1800" baseline="0" dirty="0" smtClean="0"/>
                        <a:t> del v</a:t>
                      </a:r>
                      <a:r>
                        <a:rPr lang="es-PE" sz="1800" dirty="0" smtClean="0"/>
                        <a:t>ínculo Familia</a:t>
                      </a:r>
                      <a:r>
                        <a:rPr lang="es-PE" sz="1800" baseline="0" dirty="0" smtClean="0"/>
                        <a:t> - escuela </a:t>
                      </a:r>
                      <a:endParaRPr lang="es-PE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800" dirty="0" smtClean="0"/>
                        <a:t>Participación de los padres de familia en la gestión educativa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800" b="0" dirty="0" smtClean="0"/>
                        <a:t>COMITÉ DE AULA</a:t>
                      </a:r>
                    </a:p>
                    <a:p>
                      <a:pPr marL="285750" lvl="0" indent="-285750"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800" b="0" dirty="0" smtClean="0"/>
                        <a:t>APAFA</a:t>
                      </a:r>
                    </a:p>
                    <a:p>
                      <a:pPr marL="285750" lvl="0" indent="-285750"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800" b="0" dirty="0" smtClean="0"/>
                        <a:t>CONEI</a:t>
                      </a:r>
                    </a:p>
                    <a:p>
                      <a:pPr marL="285750" lvl="0" indent="-285750"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800" b="0" dirty="0" smtClean="0"/>
                        <a:t>OTROS</a:t>
                      </a:r>
                      <a:endParaRPr lang="es-PE" sz="1800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206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764704"/>
            <a:ext cx="8390756" cy="576064"/>
          </a:xfrm>
        </p:spPr>
        <p:txBody>
          <a:bodyPr>
            <a:normAutofit fontScale="90000"/>
          </a:bodyPr>
          <a:lstStyle/>
          <a:p>
            <a:pPr algn="ctr"/>
            <a:r>
              <a:rPr lang="es-PE" sz="1500" b="1" dirty="0">
                <a:solidFill>
                  <a:srgbClr val="FF0000"/>
                </a:solidFill>
              </a:rPr>
              <a:t/>
            </a:r>
            <a:br>
              <a:rPr lang="es-PE" sz="1500" b="1" dirty="0">
                <a:solidFill>
                  <a:srgbClr val="FF0000"/>
                </a:solidFill>
              </a:rPr>
            </a:br>
            <a:r>
              <a:rPr lang="es-PE" sz="1500" b="1" dirty="0">
                <a:solidFill>
                  <a:srgbClr val="FF0000"/>
                </a:solidFill>
              </a:rPr>
              <a:t/>
            </a:r>
            <a:br>
              <a:rPr lang="es-PE" sz="1500" b="1" dirty="0">
                <a:solidFill>
                  <a:srgbClr val="FF0000"/>
                </a:solidFill>
              </a:rPr>
            </a:br>
            <a:r>
              <a:rPr lang="es-PE" sz="1500" b="1" dirty="0">
                <a:solidFill>
                  <a:srgbClr val="FF0000"/>
                </a:solidFill>
              </a:rPr>
              <a:t/>
            </a:r>
            <a:br>
              <a:rPr lang="es-PE" sz="1500" b="1" dirty="0">
                <a:solidFill>
                  <a:srgbClr val="FF0000"/>
                </a:solidFill>
              </a:rPr>
            </a:br>
            <a:r>
              <a:rPr lang="es-PE" sz="2000" b="1" dirty="0">
                <a:solidFill>
                  <a:srgbClr val="002060"/>
                </a:solidFill>
                <a:latin typeface="+mn-lt"/>
              </a:rPr>
              <a:t>ESTRATEGIAS DE FORTALECIMIENTO DE LOS ROLES FAMILIARES EN LA FORMACIÓN INTEGRAL DE SUS HIJOS</a:t>
            </a:r>
            <a:r>
              <a:rPr lang="es-PE" sz="1500" b="1" dirty="0">
                <a:solidFill>
                  <a:srgbClr val="002060"/>
                </a:solidFill>
                <a:latin typeface="+mn-lt"/>
              </a:rPr>
              <a:t/>
            </a:r>
            <a:br>
              <a:rPr lang="es-PE" sz="1500" b="1" dirty="0">
                <a:solidFill>
                  <a:srgbClr val="002060"/>
                </a:solidFill>
                <a:latin typeface="+mn-lt"/>
              </a:rPr>
            </a:br>
            <a:r>
              <a:rPr lang="es-PE" dirty="0" smtClean="0"/>
              <a:t> </a:t>
            </a:r>
            <a:endParaRPr lang="es-PE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530820710"/>
              </p:ext>
            </p:extLst>
          </p:nvPr>
        </p:nvGraphicFramePr>
        <p:xfrm>
          <a:off x="179512" y="1556792"/>
          <a:ext cx="8784976" cy="5301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206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445842781"/>
              </p:ext>
            </p:extLst>
          </p:nvPr>
        </p:nvGraphicFramePr>
        <p:xfrm>
          <a:off x="179512" y="1556792"/>
          <a:ext cx="424847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586245509"/>
              </p:ext>
            </p:extLst>
          </p:nvPr>
        </p:nvGraphicFramePr>
        <p:xfrm>
          <a:off x="4572000" y="1628800"/>
          <a:ext cx="428843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Rectángulo redondeado 4"/>
          <p:cNvSpPr/>
          <p:nvPr/>
        </p:nvSpPr>
        <p:spPr>
          <a:xfrm>
            <a:off x="323528" y="620688"/>
            <a:ext cx="835292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dirty="0" smtClean="0">
                <a:solidFill>
                  <a:schemeClr val="tx1"/>
                </a:solidFill>
              </a:rPr>
              <a:t>OTRAS ESTRATEGIAS DE TRABAJO PARA EL FORTALECIMIENTO DE LOS ROLES FAMILIARES</a:t>
            </a:r>
            <a:endParaRPr lang="es-PE" sz="2400" dirty="0">
              <a:solidFill>
                <a:schemeClr val="tx1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179512" y="5805264"/>
            <a:ext cx="7128792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Videos fórum, paseos de integración, etc</a:t>
            </a:r>
            <a:r>
              <a:rPr lang="es-PE" dirty="0" smtClean="0"/>
              <a:t>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0312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b="1" dirty="0" smtClean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ACTIVIDADES DE FORTALECIMIENTO DEL VINCULO ESCUELA-FAMILIA</a:t>
            </a:r>
            <a:endParaRPr lang="es-PE" b="1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462158349"/>
              </p:ext>
            </p:extLst>
          </p:nvPr>
        </p:nvGraphicFramePr>
        <p:xfrm>
          <a:off x="323528" y="1690689"/>
          <a:ext cx="8424936" cy="483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0907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91666"/>
          </a:xfrm>
        </p:spPr>
        <p:txBody>
          <a:bodyPr>
            <a:normAutofit/>
          </a:bodyPr>
          <a:lstStyle/>
          <a:p>
            <a:pPr algn="ctr"/>
            <a:r>
              <a:rPr lang="es-PE" sz="2800" b="1" dirty="0" smtClean="0">
                <a:solidFill>
                  <a:srgbClr val="FF0000"/>
                </a:solidFill>
              </a:rPr>
              <a:t>¿Cómo planificamos las actividades con padres, madres y/o apoderados?</a:t>
            </a:r>
            <a:endParaRPr lang="es-PE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767159268"/>
              </p:ext>
            </p:extLst>
          </p:nvPr>
        </p:nvGraphicFramePr>
        <p:xfrm>
          <a:off x="899592" y="1556793"/>
          <a:ext cx="7920880" cy="5112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3644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1403648" y="404664"/>
            <a:ext cx="676875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MATRIZ DE ESTRATEGIAS PARA EL TRABAJO CON PADRES Y MADRES DE FAMILIA</a:t>
            </a:r>
            <a:endParaRPr lang="es-PE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62032"/>
              </p:ext>
            </p:extLst>
          </p:nvPr>
        </p:nvGraphicFramePr>
        <p:xfrm>
          <a:off x="467545" y="1196747"/>
          <a:ext cx="8352927" cy="5256589"/>
        </p:xfrm>
        <a:graphic>
          <a:graphicData uri="http://schemas.openxmlformats.org/drawingml/2006/table">
            <a:tbl>
              <a:tblPr firstRow="1" firstCol="1" bandRow="1"/>
              <a:tblGrid>
                <a:gridCol w="2029683"/>
                <a:gridCol w="1717424"/>
                <a:gridCol w="4605820"/>
              </a:tblGrid>
              <a:tr h="93647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PROBLEMÁTICA ENCONTRADA EN EL DIAGNÓSTICO DE LA I.E. </a:t>
                      </a:r>
                      <a:r>
                        <a:rPr lang="es-PE" sz="1100" b="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(Seleccionan </a:t>
                      </a:r>
                      <a:r>
                        <a:rPr lang="es-PE" sz="1100" b="0" dirty="0" smtClean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una o dos problemáticas)</a:t>
                      </a:r>
                      <a:endParaRPr lang="es-PE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FORMAS DE INTERVENCIÓN CON PPFF EN LAS IIEE JEC</a:t>
                      </a:r>
                      <a:endParaRPr lang="es-PE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TEMAS PRIORIZADOS PARA EL TRABAJO CON PADRES</a:t>
                      </a:r>
                      <a:endParaRPr lang="es-PE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</a:tr>
              <a:tr h="1440039">
                <a:tc rowSpan="3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EN LA ESCUELA DE PADRES:</a:t>
                      </a:r>
                      <a:endParaRPr lang="es-PE" sz="14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039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EN LAS REUNIONES DE AULA:</a:t>
                      </a:r>
                      <a:endParaRPr lang="es-PE" sz="14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039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OTRAS ESTRATEGIAS PARA EL TRABAJO CON PADRES</a:t>
                      </a:r>
                      <a:endParaRPr lang="es-P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08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1403648" y="404664"/>
            <a:ext cx="676875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MATRIZ DE ESTRATEGIAS PARA EL TRABAJO CON PADRES Y MADRES DE FAMILIA</a:t>
            </a:r>
            <a:endParaRPr lang="es-PE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18521"/>
              </p:ext>
            </p:extLst>
          </p:nvPr>
        </p:nvGraphicFramePr>
        <p:xfrm>
          <a:off x="467545" y="1196747"/>
          <a:ext cx="8352927" cy="5184580"/>
        </p:xfrm>
        <a:graphic>
          <a:graphicData uri="http://schemas.openxmlformats.org/drawingml/2006/table">
            <a:tbl>
              <a:tblPr firstRow="1" firstCol="1" bandRow="1"/>
              <a:tblGrid>
                <a:gridCol w="2029683"/>
                <a:gridCol w="1717424"/>
                <a:gridCol w="4605820"/>
              </a:tblGrid>
              <a:tr h="92364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PROBLEMÁTICA ENCONTRADA EN EL DIAGNÓSTICO DE LA I.E</a:t>
                      </a:r>
                      <a:r>
                        <a:rPr lang="es-PE" sz="1100" b="1" dirty="0" smtClean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PE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FORMAS DE INTERVENCIÓN CON PPFF EN LAS IIEE JEC</a:t>
                      </a:r>
                      <a:endParaRPr lang="es-PE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TEMAS PRIORIZADOS PARA EL TRABAJO CON PADRES</a:t>
                      </a:r>
                      <a:endParaRPr lang="es-PE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</a:tr>
              <a:tr h="1420312">
                <a:tc rowSpan="3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1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b="1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Incremento de casos de embarazo adolescente en los estudiantes</a:t>
                      </a:r>
                      <a:endParaRPr lang="es-PE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b="1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EN LA ESCUELA DE PADRES: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000" b="1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(Conferencias, ponencias,</a:t>
                      </a:r>
                      <a:r>
                        <a:rPr lang="es-PE" sz="1000" b="1" baseline="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PE" sz="1000" b="1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charlas, talleres, etc.)</a:t>
                      </a:r>
                      <a:r>
                        <a:rPr lang="es-PE" sz="1100" b="1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PE" sz="1000" b="1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000" b="1" baseline="0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Importancia de la participación de los padres en las actividades escolares de su hija o hijo.</a:t>
                      </a:r>
                      <a:endParaRPr lang="es-PE" sz="1000" b="1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endParaRPr lang="es-PE" sz="1000" b="1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000" b="1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Cómo comunicarme con mi hijo o hija adolescente</a:t>
                      </a:r>
                    </a:p>
                    <a:p>
                      <a:pPr marL="171450" indent="-17145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endParaRPr lang="es-PE" sz="1000" b="1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000" b="1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Ayudando</a:t>
                      </a:r>
                      <a:r>
                        <a:rPr lang="es-PE" sz="1000" b="1" baseline="0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a mi hija o hijo a construir su proyecto de vida.</a:t>
                      </a:r>
                      <a:endParaRPr lang="es-PE" sz="1000" b="1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endParaRPr lang="es-PE" sz="1000" b="1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000" b="1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Hablando</a:t>
                      </a:r>
                      <a:r>
                        <a:rPr lang="es-PE" sz="1000" b="1" baseline="0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de sexualidad con mi hija o hijo</a:t>
                      </a:r>
                      <a:endParaRPr lang="es-PE" sz="1000" b="1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312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b="1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EN LAS REUNIONES DE AULA:</a:t>
                      </a:r>
                      <a:endParaRPr lang="es-PE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b="1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(Diálogos,</a:t>
                      </a:r>
                      <a:r>
                        <a:rPr lang="es-PE" sz="1000" b="1" baseline="0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información, reportes, análisis de casos, etc.)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000" b="1" baseline="0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Socialización de los avances y dificultades académicas de las y los estudiantes</a:t>
                      </a:r>
                      <a:endParaRPr lang="es-PE" sz="1000" b="1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endParaRPr lang="es-PE" sz="1000" b="1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000" b="1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Reconociendo los</a:t>
                      </a:r>
                      <a:r>
                        <a:rPr lang="es-PE" sz="1000" b="1" baseline="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estilos de aprendizaje de mi hija o hijo.</a:t>
                      </a:r>
                      <a:endParaRPr lang="es-PE" sz="1000" b="1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endParaRPr lang="es-PE" sz="1000" b="1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000" b="1" baseline="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Aprendiendo a comunicarme asertivamente con mi hijo o hija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312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b="1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OTRAS ESTRATEGIAS PARA EL TRABAJO CON PADRES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- Jornadas</a:t>
                      </a:r>
                      <a:r>
                        <a:rPr lang="es-PE" sz="1000" baseline="0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de encuentro padres - hijos</a:t>
                      </a: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Encuentros familiares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Jornadas de reflexión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Campaña</a:t>
                      </a:r>
                      <a:r>
                        <a:rPr lang="es-PE" sz="1000" baseline="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de difusión sobre Educación Sexual Integral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22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153487"/>
              </p:ext>
            </p:extLst>
          </p:nvPr>
        </p:nvGraphicFramePr>
        <p:xfrm>
          <a:off x="377788" y="800708"/>
          <a:ext cx="8388423" cy="5256583"/>
        </p:xfrm>
        <a:graphic>
          <a:graphicData uri="http://schemas.openxmlformats.org/drawingml/2006/table">
            <a:tbl>
              <a:tblPr firstRow="1" firstCol="1" bandRow="1"/>
              <a:tblGrid>
                <a:gridCol w="1832773"/>
                <a:gridCol w="1929391"/>
                <a:gridCol w="4626259"/>
              </a:tblGrid>
              <a:tr h="15018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PROBLEMÁTICA ENCONTRADA EN EL </a:t>
                      </a:r>
                      <a:r>
                        <a:rPr lang="es-PE" sz="1600" b="1" dirty="0" smtClean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DIAGNÓSTICO</a:t>
                      </a:r>
                      <a:endParaRPr lang="es-PE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 b="1" dirty="0" smtClean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ACTIVIDADES</a:t>
                      </a:r>
                      <a:r>
                        <a:rPr lang="es-PE" sz="1600" b="1" baseline="0" dirty="0" smtClean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C</a:t>
                      </a:r>
                      <a:r>
                        <a:rPr lang="es-PE" sz="1600" b="1" dirty="0" smtClean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ON PPFF</a:t>
                      </a:r>
                      <a:endParaRPr lang="es-PE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 b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TEMAS PRIORIZADOS PARA EL TRABAJO CON PADRES</a:t>
                      </a:r>
                      <a:endParaRPr lang="es-PE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</a:tr>
              <a:tr h="1752194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Consumo de drogas </a:t>
                      </a:r>
                      <a:endParaRPr lang="es-PE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 b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En la escuela de padres:</a:t>
                      </a:r>
                      <a:endParaRPr lang="es-PE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 b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6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Efectos y consecuencias del consumo de drogas</a:t>
                      </a:r>
                      <a:endParaRPr lang="es-PE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6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Cómo reducimos el riesgo del consumo de drogas en nuestras hijas o hijos.</a:t>
                      </a:r>
                      <a:endParaRPr lang="es-PE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6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Tomamos acciones frente al consumo de drogas.</a:t>
                      </a:r>
                      <a:endParaRPr lang="es-PE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2508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 b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En las reuniones de aula:</a:t>
                      </a:r>
                      <a:endParaRPr lang="es-PE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 b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6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Conocemos las situaciones de riesgo que afrontan nuestras hijas e hijos.</a:t>
                      </a:r>
                      <a:endParaRPr lang="es-PE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6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Nos ponemos de acuerdo para organizar un paseo (o alguna otras actividad recreativa) para nuestros hijos e hijas.</a:t>
                      </a:r>
                      <a:endParaRPr lang="es-PE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37467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Mined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Mined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1052</TotalTime>
  <Words>856</Words>
  <Application>Microsoft Office PowerPoint</Application>
  <PresentationFormat>Presentación en pantalla (4:3)</PresentationFormat>
  <Paragraphs>180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10</vt:i4>
      </vt:variant>
    </vt:vector>
  </HeadingPairs>
  <TitlesOfParts>
    <vt:vector size="21" baseType="lpstr">
      <vt:lpstr>Aharoni</vt:lpstr>
      <vt:lpstr>Arial</vt:lpstr>
      <vt:lpstr>Arial Narrow</vt:lpstr>
      <vt:lpstr>Calibri</vt:lpstr>
      <vt:lpstr>Calibri Light</vt:lpstr>
      <vt:lpstr>Stag Book</vt:lpstr>
      <vt:lpstr>Times New Roman</vt:lpstr>
      <vt:lpstr>Wingdings</vt:lpstr>
      <vt:lpstr>Tema de Office</vt:lpstr>
      <vt:lpstr>Tema Minedu</vt:lpstr>
      <vt:lpstr>1_Tema Minedu</vt:lpstr>
      <vt:lpstr>Presentación de PowerPoint</vt:lpstr>
      <vt:lpstr>Estrategia de trabajo con padres, madres y padres de familia</vt:lpstr>
      <vt:lpstr>   ESTRATEGIAS DE FORTALECIMIENTO DE LOS ROLES FAMILIARES EN LA FORMACIÓN INTEGRAL DE SUS HIJOS  </vt:lpstr>
      <vt:lpstr>Presentación de PowerPoint</vt:lpstr>
      <vt:lpstr>ACTIVIDADES DE FORTALECIMIENTO DEL VINCULO ESCUELA-FAMILIA</vt:lpstr>
      <vt:lpstr>¿Cómo planificamos las actividades con padres, madres y/o apoderados?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Giovani Diaz Gervasi</dc:creator>
  <cp:lastModifiedBy>ADMIN</cp:lastModifiedBy>
  <cp:revision>95</cp:revision>
  <dcterms:created xsi:type="dcterms:W3CDTF">2015-04-28T15:07:49Z</dcterms:created>
  <dcterms:modified xsi:type="dcterms:W3CDTF">2015-06-28T23:50:38Z</dcterms:modified>
</cp:coreProperties>
</file>